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C2F1"/>
    <a:srgbClr val="E3F3FC"/>
    <a:srgbClr val="393A47"/>
    <a:srgbClr val="361C4C"/>
    <a:srgbClr val="8081EE"/>
    <a:srgbClr val="2F281E"/>
    <a:srgbClr val="363948"/>
    <a:srgbClr val="9090F3"/>
    <a:srgbClr val="000048"/>
    <a:srgbClr val="6735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1EB5CA-A5D3-4A3E-A733-2761D8057444}" v="24" dt="2022-09-12T11:51:51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8" d="100"/>
          <a:sy n="118" d="100"/>
        </p:scale>
        <p:origin x="50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zem Yıldız" userId="86a4e68d-2f1b-4305-b2e8-dceac57df212" providerId="ADAL" clId="{9A1EB5CA-A5D3-4A3E-A733-2761D8057444}"/>
    <pc:docChg chg="undo custSel modMainMaster">
      <pc:chgData name="Gizem Yıldız" userId="86a4e68d-2f1b-4305-b2e8-dceac57df212" providerId="ADAL" clId="{9A1EB5CA-A5D3-4A3E-A733-2761D8057444}" dt="2022-09-26T10:46:12.339" v="281" actId="20578"/>
      <pc:docMkLst>
        <pc:docMk/>
      </pc:docMkLst>
      <pc:sldMasterChg chg="delSldLayout modSldLayout sldLayoutOrd">
        <pc:chgData name="Gizem Yıldız" userId="86a4e68d-2f1b-4305-b2e8-dceac57df212" providerId="ADAL" clId="{9A1EB5CA-A5D3-4A3E-A733-2761D8057444}" dt="2022-09-26T10:46:12.339" v="281" actId="20578"/>
        <pc:sldMasterMkLst>
          <pc:docMk/>
          <pc:sldMasterMk cId="1337105757" sldId="2147483648"/>
        </pc:sldMasterMkLst>
        <pc:sldLayoutChg chg="addSp delSp modSp mod">
          <pc:chgData name="Gizem Yıldız" userId="86a4e68d-2f1b-4305-b2e8-dceac57df212" providerId="ADAL" clId="{9A1EB5CA-A5D3-4A3E-A733-2761D8057444}" dt="2022-09-26T10:46:01.869" v="280" actId="1076"/>
          <pc:sldLayoutMkLst>
            <pc:docMk/>
            <pc:sldMasterMk cId="1337105757" sldId="2147483648"/>
            <pc:sldLayoutMk cId="1713534078" sldId="2147483649"/>
          </pc:sldLayoutMkLst>
          <pc:spChg chg="add mod">
            <ac:chgData name="Gizem Yıldız" userId="86a4e68d-2f1b-4305-b2e8-dceac57df212" providerId="ADAL" clId="{9A1EB5CA-A5D3-4A3E-A733-2761D8057444}" dt="2022-09-26T10:46:01.869" v="280" actId="1076"/>
            <ac:spMkLst>
              <pc:docMk/>
              <pc:sldMasterMk cId="1337105757" sldId="2147483648"/>
              <pc:sldLayoutMk cId="1713534078" sldId="2147483649"/>
              <ac:spMk id="9" creationId="{F7A485FE-0391-18AC-19F7-576FA9E75FE2}"/>
            </ac:spMkLst>
          </pc:spChg>
          <pc:spChg chg="del mod">
            <ac:chgData name="Gizem Yıldız" userId="86a4e68d-2f1b-4305-b2e8-dceac57df212" providerId="ADAL" clId="{9A1EB5CA-A5D3-4A3E-A733-2761D8057444}" dt="2022-09-26T10:45:53.922" v="276" actId="478"/>
            <ac:spMkLst>
              <pc:docMk/>
              <pc:sldMasterMk cId="1337105757" sldId="2147483648"/>
              <pc:sldLayoutMk cId="1713534078" sldId="2147483649"/>
              <ac:spMk id="22" creationId="{ACBD91FA-1AFD-6574-DCE4-3429008398EC}"/>
            </ac:spMkLst>
          </pc:spChg>
          <pc:spChg chg="del mod">
            <ac:chgData name="Gizem Yıldız" userId="86a4e68d-2f1b-4305-b2e8-dceac57df212" providerId="ADAL" clId="{9A1EB5CA-A5D3-4A3E-A733-2761D8057444}" dt="2022-09-26T10:45:54.941" v="277" actId="478"/>
            <ac:spMkLst>
              <pc:docMk/>
              <pc:sldMasterMk cId="1337105757" sldId="2147483648"/>
              <pc:sldLayoutMk cId="1713534078" sldId="2147483649"/>
              <ac:spMk id="24" creationId="{DA2DCA3D-B2E5-61FF-8266-12B212F5C8E1}"/>
            </ac:spMkLst>
          </pc:spChg>
          <pc:picChg chg="add del mod">
            <ac:chgData name="Gizem Yıldız" userId="86a4e68d-2f1b-4305-b2e8-dceac57df212" providerId="ADAL" clId="{9A1EB5CA-A5D3-4A3E-A733-2761D8057444}" dt="2022-09-12T11:32:30.900" v="5" actId="478"/>
            <ac:picMkLst>
              <pc:docMk/>
              <pc:sldMasterMk cId="1337105757" sldId="2147483648"/>
              <pc:sldLayoutMk cId="1713534078" sldId="2147483649"/>
              <ac:picMk id="3" creationId="{9999EE89-9D87-2E75-1628-F5BDBC08B3B5}"/>
            </ac:picMkLst>
          </pc:picChg>
          <pc:picChg chg="add mod ord modCrop">
            <ac:chgData name="Gizem Yıldız" userId="86a4e68d-2f1b-4305-b2e8-dceac57df212" providerId="ADAL" clId="{9A1EB5CA-A5D3-4A3E-A733-2761D8057444}" dt="2022-09-26T10:45:58.418" v="279" actId="1076"/>
            <ac:picMkLst>
              <pc:docMk/>
              <pc:sldMasterMk cId="1337105757" sldId="2147483648"/>
              <pc:sldLayoutMk cId="1713534078" sldId="2147483649"/>
              <ac:picMk id="5" creationId="{B43B5F29-E1EF-BB38-F334-2B5E45EDE2AE}"/>
            </ac:picMkLst>
          </pc:picChg>
          <pc:picChg chg="add mod">
            <ac:chgData name="Gizem Yıldız" userId="86a4e68d-2f1b-4305-b2e8-dceac57df212" providerId="ADAL" clId="{9A1EB5CA-A5D3-4A3E-A733-2761D8057444}" dt="2022-09-26T10:44:50.027" v="275" actId="1076"/>
            <ac:picMkLst>
              <pc:docMk/>
              <pc:sldMasterMk cId="1337105757" sldId="2147483648"/>
              <pc:sldLayoutMk cId="1713534078" sldId="2147483649"/>
              <ac:picMk id="7" creationId="{DCDE04B6-3322-84EC-80A6-77E154F4CE28}"/>
            </ac:picMkLst>
          </pc:picChg>
          <pc:picChg chg="del">
            <ac:chgData name="Gizem Yıldız" userId="86a4e68d-2f1b-4305-b2e8-dceac57df212" providerId="ADAL" clId="{9A1EB5CA-A5D3-4A3E-A733-2761D8057444}" dt="2022-09-12T11:32:22.538" v="0" actId="478"/>
            <ac:picMkLst>
              <pc:docMk/>
              <pc:sldMasterMk cId="1337105757" sldId="2147483648"/>
              <pc:sldLayoutMk cId="1713534078" sldId="2147483649"/>
              <ac:picMk id="10" creationId="{30C7F2D3-B945-B0C0-29E4-B495EB6E31FC}"/>
            </ac:picMkLst>
          </pc:picChg>
        </pc:sldLayoutChg>
        <pc:sldLayoutChg chg="addSp delSp modSp mod">
          <pc:chgData name="Gizem Yıldız" userId="86a4e68d-2f1b-4305-b2e8-dceac57df212" providerId="ADAL" clId="{9A1EB5CA-A5D3-4A3E-A733-2761D8057444}" dt="2022-09-14T10:36:13.499" v="274" actId="1076"/>
          <pc:sldLayoutMkLst>
            <pc:docMk/>
            <pc:sldMasterMk cId="1337105757" sldId="2147483648"/>
            <pc:sldLayoutMk cId="4070903513" sldId="2147483650"/>
          </pc:sldLayoutMkLst>
          <pc:spChg chg="mod">
            <ac:chgData name="Gizem Yıldız" userId="86a4e68d-2f1b-4305-b2e8-dceac57df212" providerId="ADAL" clId="{9A1EB5CA-A5D3-4A3E-A733-2761D8057444}" dt="2022-09-12T11:38:26.350" v="64" actId="207"/>
            <ac:spMkLst>
              <pc:docMk/>
              <pc:sldMasterMk cId="1337105757" sldId="2147483648"/>
              <pc:sldLayoutMk cId="4070903513" sldId="2147483650"/>
              <ac:spMk id="2" creationId="{C554A417-B6ED-219E-C0E1-8AD1C89D789D}"/>
            </ac:spMkLst>
          </pc:spChg>
          <pc:spChg chg="mod">
            <ac:chgData name="Gizem Yıldız" userId="86a4e68d-2f1b-4305-b2e8-dceac57df212" providerId="ADAL" clId="{9A1EB5CA-A5D3-4A3E-A733-2761D8057444}" dt="2022-09-12T11:38:33.156" v="65" actId="207"/>
            <ac:spMkLst>
              <pc:docMk/>
              <pc:sldMasterMk cId="1337105757" sldId="2147483648"/>
              <pc:sldLayoutMk cId="4070903513" sldId="2147483650"/>
              <ac:spMk id="3" creationId="{05D59C2B-ACD4-749C-73BB-9B0E9658299F}"/>
            </ac:spMkLst>
          </pc:spChg>
          <pc:spChg chg="add del">
            <ac:chgData name="Gizem Yıldız" userId="86a4e68d-2f1b-4305-b2e8-dceac57df212" providerId="ADAL" clId="{9A1EB5CA-A5D3-4A3E-A733-2761D8057444}" dt="2022-09-12T11:41:03.756" v="89" actId="22"/>
            <ac:spMkLst>
              <pc:docMk/>
              <pc:sldMasterMk cId="1337105757" sldId="2147483648"/>
              <pc:sldLayoutMk cId="4070903513" sldId="2147483650"/>
              <ac:spMk id="8" creationId="{0F624482-EA9B-E723-B270-5E5D5B5EDD58}"/>
            </ac:spMkLst>
          </pc:spChg>
          <pc:spChg chg="mod">
            <ac:chgData name="Gizem Yıldız" userId="86a4e68d-2f1b-4305-b2e8-dceac57df212" providerId="ADAL" clId="{9A1EB5CA-A5D3-4A3E-A733-2761D8057444}" dt="2022-09-12T11:44:07.568" v="163" actId="164"/>
            <ac:spMkLst>
              <pc:docMk/>
              <pc:sldMasterMk cId="1337105757" sldId="2147483648"/>
              <pc:sldLayoutMk cId="4070903513" sldId="2147483650"/>
              <ac:spMk id="11" creationId="{14F5A95E-73B7-05AD-C97D-0BBBEE66AB49}"/>
            </ac:spMkLst>
          </pc:spChg>
          <pc:spChg chg="add del mod">
            <ac:chgData name="Gizem Yıldız" userId="86a4e68d-2f1b-4305-b2e8-dceac57df212" providerId="ADAL" clId="{9A1EB5CA-A5D3-4A3E-A733-2761D8057444}" dt="2022-09-12T11:50:51.401" v="246" actId="207"/>
            <ac:spMkLst>
              <pc:docMk/>
              <pc:sldMasterMk cId="1337105757" sldId="2147483648"/>
              <pc:sldLayoutMk cId="4070903513" sldId="2147483650"/>
              <ac:spMk id="12" creationId="{D600EE6A-A3E3-D4C1-79D4-CB98025AFF82}"/>
            </ac:spMkLst>
          </pc:spChg>
          <pc:spChg chg="mod">
            <ac:chgData name="Gizem Yıldız" userId="86a4e68d-2f1b-4305-b2e8-dceac57df212" providerId="ADAL" clId="{9A1EB5CA-A5D3-4A3E-A733-2761D8057444}" dt="2022-09-12T11:44:07.568" v="163" actId="164"/>
            <ac:spMkLst>
              <pc:docMk/>
              <pc:sldMasterMk cId="1337105757" sldId="2147483648"/>
              <pc:sldLayoutMk cId="4070903513" sldId="2147483650"/>
              <ac:spMk id="15" creationId="{C897DB2A-AF7E-B102-7DB0-37FF8A821C91}"/>
            </ac:spMkLst>
          </pc:spChg>
          <pc:grpChg chg="add mod">
            <ac:chgData name="Gizem Yıldız" userId="86a4e68d-2f1b-4305-b2e8-dceac57df212" providerId="ADAL" clId="{9A1EB5CA-A5D3-4A3E-A733-2761D8057444}" dt="2022-09-12T11:44:07.568" v="163" actId="164"/>
            <ac:grpSpMkLst>
              <pc:docMk/>
              <pc:sldMasterMk cId="1337105757" sldId="2147483648"/>
              <pc:sldLayoutMk cId="4070903513" sldId="2147483650"/>
              <ac:grpSpMk id="21" creationId="{E31E62FF-01AD-FFCB-97EB-25ACBF8B0E65}"/>
            </ac:grpSpMkLst>
          </pc:grpChg>
          <pc:picChg chg="add mod modCrop">
            <ac:chgData name="Gizem Yıldız" userId="86a4e68d-2f1b-4305-b2e8-dceac57df212" providerId="ADAL" clId="{9A1EB5CA-A5D3-4A3E-A733-2761D8057444}" dt="2022-09-14T10:36:13.499" v="274" actId="1076"/>
            <ac:picMkLst>
              <pc:docMk/>
              <pc:sldMasterMk cId="1337105757" sldId="2147483648"/>
              <pc:sldLayoutMk cId="4070903513" sldId="2147483650"/>
              <ac:picMk id="4" creationId="{57D8EA99-4B21-CDC7-44B0-0356FC15AE61}"/>
            </ac:picMkLst>
          </pc:picChg>
          <pc:picChg chg="add del mod">
            <ac:chgData name="Gizem Yıldız" userId="86a4e68d-2f1b-4305-b2e8-dceac57df212" providerId="ADAL" clId="{9A1EB5CA-A5D3-4A3E-A733-2761D8057444}" dt="2022-09-12T11:38:38.786" v="66" actId="478"/>
            <ac:picMkLst>
              <pc:docMk/>
              <pc:sldMasterMk cId="1337105757" sldId="2147483648"/>
              <pc:sldLayoutMk cId="4070903513" sldId="2147483650"/>
              <ac:picMk id="5" creationId="{A71C33C5-EE11-A6A0-EC51-52621E1EBEE0}"/>
            </ac:picMkLst>
          </pc:picChg>
          <pc:picChg chg="add del mod modCrop">
            <ac:chgData name="Gizem Yıldız" userId="86a4e68d-2f1b-4305-b2e8-dceac57df212" providerId="ADAL" clId="{9A1EB5CA-A5D3-4A3E-A733-2761D8057444}" dt="2022-09-12T11:47:32.516" v="212" actId="478"/>
            <ac:picMkLst>
              <pc:docMk/>
              <pc:sldMasterMk cId="1337105757" sldId="2147483648"/>
              <pc:sldLayoutMk cId="4070903513" sldId="2147483650"/>
              <ac:picMk id="9" creationId="{9D7F9373-0F6C-AE96-0DA7-E63A19553BEF}"/>
            </ac:picMkLst>
          </pc:picChg>
          <pc:picChg chg="del">
            <ac:chgData name="Gizem Yıldız" userId="86a4e68d-2f1b-4305-b2e8-dceac57df212" providerId="ADAL" clId="{9A1EB5CA-A5D3-4A3E-A733-2761D8057444}" dt="2022-09-12T11:37:21.680" v="51" actId="478"/>
            <ac:picMkLst>
              <pc:docMk/>
              <pc:sldMasterMk cId="1337105757" sldId="2147483648"/>
              <pc:sldLayoutMk cId="4070903513" sldId="2147483650"/>
              <ac:picMk id="10" creationId="{28ABB5A8-C6D7-06EE-981B-D34DD08EEE49}"/>
            </ac:picMkLst>
          </pc:picChg>
          <pc:picChg chg="add del mod ord modCrop">
            <ac:chgData name="Gizem Yıldız" userId="86a4e68d-2f1b-4305-b2e8-dceac57df212" providerId="ADAL" clId="{9A1EB5CA-A5D3-4A3E-A733-2761D8057444}" dt="2022-09-12T11:47:33.796" v="213" actId="478"/>
            <ac:picMkLst>
              <pc:docMk/>
              <pc:sldMasterMk cId="1337105757" sldId="2147483648"/>
              <pc:sldLayoutMk cId="4070903513" sldId="2147483650"/>
              <ac:picMk id="13" creationId="{27992329-B70E-0B2F-0B29-0D760F5CE9F2}"/>
            </ac:picMkLst>
          </pc:picChg>
          <pc:picChg chg="add mod modCrop">
            <ac:chgData name="Gizem Yıldız" userId="86a4e68d-2f1b-4305-b2e8-dceac57df212" providerId="ADAL" clId="{9A1EB5CA-A5D3-4A3E-A733-2761D8057444}" dt="2022-09-12T11:48:10.828" v="234" actId="1038"/>
            <ac:picMkLst>
              <pc:docMk/>
              <pc:sldMasterMk cId="1337105757" sldId="2147483648"/>
              <pc:sldLayoutMk cId="4070903513" sldId="2147483650"/>
              <ac:picMk id="22" creationId="{23CC9C4F-10EF-129B-F2BE-2E7067E7C739}"/>
            </ac:picMkLst>
          </pc:picChg>
          <pc:cxnChg chg="add mod">
            <ac:chgData name="Gizem Yıldız" userId="86a4e68d-2f1b-4305-b2e8-dceac57df212" providerId="ADAL" clId="{9A1EB5CA-A5D3-4A3E-A733-2761D8057444}" dt="2022-09-12T11:44:07.568" v="163" actId="164"/>
            <ac:cxnSpMkLst>
              <pc:docMk/>
              <pc:sldMasterMk cId="1337105757" sldId="2147483648"/>
              <pc:sldLayoutMk cId="4070903513" sldId="2147483650"/>
              <ac:cxnSpMk id="17" creationId="{3706871D-5E5F-E9F8-F973-E788BB4279B2}"/>
            </ac:cxnSpMkLst>
          </pc:cxnChg>
        </pc:sldLayoutChg>
        <pc:sldLayoutChg chg="addSp delSp modSp mod ord">
          <pc:chgData name="Gizem Yıldız" userId="86a4e68d-2f1b-4305-b2e8-dceac57df212" providerId="ADAL" clId="{9A1EB5CA-A5D3-4A3E-A733-2761D8057444}" dt="2022-09-26T10:46:12.339" v="281" actId="20578"/>
          <pc:sldLayoutMkLst>
            <pc:docMk/>
            <pc:sldMasterMk cId="1337105757" sldId="2147483648"/>
            <pc:sldLayoutMk cId="3896113970" sldId="2147483651"/>
          </pc:sldLayoutMkLst>
          <pc:spChg chg="mod">
            <ac:chgData name="Gizem Yıldız" userId="86a4e68d-2f1b-4305-b2e8-dceac57df212" providerId="ADAL" clId="{9A1EB5CA-A5D3-4A3E-A733-2761D8057444}" dt="2022-09-12T11:39:15.611" v="69" actId="207"/>
            <ac:spMkLst>
              <pc:docMk/>
              <pc:sldMasterMk cId="1337105757" sldId="2147483648"/>
              <pc:sldLayoutMk cId="3896113970" sldId="2147483651"/>
              <ac:spMk id="2" creationId="{6B165F91-77AF-811C-BD5A-7547E5AE71AE}"/>
            </ac:spMkLst>
          </pc:spChg>
          <pc:spChg chg="mod">
            <ac:chgData name="Gizem Yıldız" userId="86a4e68d-2f1b-4305-b2e8-dceac57df212" providerId="ADAL" clId="{9A1EB5CA-A5D3-4A3E-A733-2761D8057444}" dt="2022-09-12T11:39:20.215" v="70" actId="207"/>
            <ac:spMkLst>
              <pc:docMk/>
              <pc:sldMasterMk cId="1337105757" sldId="2147483648"/>
              <pc:sldLayoutMk cId="3896113970" sldId="2147483651"/>
              <ac:spMk id="3" creationId="{69138ED6-5ECD-0CC9-94B9-4A6BF19A5D40}"/>
            </ac:spMkLst>
          </pc:spChg>
          <pc:spChg chg="mod">
            <ac:chgData name="Gizem Yıldız" userId="86a4e68d-2f1b-4305-b2e8-dceac57df212" providerId="ADAL" clId="{9A1EB5CA-A5D3-4A3E-A733-2761D8057444}" dt="2022-09-12T11:44:40.398" v="175"/>
            <ac:spMkLst>
              <pc:docMk/>
              <pc:sldMasterMk cId="1337105757" sldId="2147483648"/>
              <pc:sldLayoutMk cId="3896113970" sldId="2147483651"/>
              <ac:spMk id="9" creationId="{0C146D1F-CEDC-99DF-AEFE-E2B77DC58FBA}"/>
            </ac:spMkLst>
          </pc:spChg>
          <pc:spChg chg="mod">
            <ac:chgData name="Gizem Yıldız" userId="86a4e68d-2f1b-4305-b2e8-dceac57df212" providerId="ADAL" clId="{9A1EB5CA-A5D3-4A3E-A733-2761D8057444}" dt="2022-09-12T11:44:40.398" v="175"/>
            <ac:spMkLst>
              <pc:docMk/>
              <pc:sldMasterMk cId="1337105757" sldId="2147483648"/>
              <pc:sldLayoutMk cId="3896113970" sldId="2147483651"/>
              <ac:spMk id="10" creationId="{4518CAFF-2DCF-6C1F-B505-8F3D7ADBAAAE}"/>
            </ac:spMkLst>
          </pc:spChg>
          <pc:spChg chg="del">
            <ac:chgData name="Gizem Yıldız" userId="86a4e68d-2f1b-4305-b2e8-dceac57df212" providerId="ADAL" clId="{9A1EB5CA-A5D3-4A3E-A733-2761D8057444}" dt="2022-09-12T11:44:36.842" v="172" actId="478"/>
            <ac:spMkLst>
              <pc:docMk/>
              <pc:sldMasterMk cId="1337105757" sldId="2147483648"/>
              <pc:sldLayoutMk cId="3896113970" sldId="2147483651"/>
              <ac:spMk id="11" creationId="{66EF97CA-6EB5-94F6-54DB-3AD2A724CC88}"/>
            </ac:spMkLst>
          </pc:spChg>
          <pc:spChg chg="del mod">
            <ac:chgData name="Gizem Yıldız" userId="86a4e68d-2f1b-4305-b2e8-dceac57df212" providerId="ADAL" clId="{9A1EB5CA-A5D3-4A3E-A733-2761D8057444}" dt="2022-09-12T11:44:37.959" v="173" actId="478"/>
            <ac:spMkLst>
              <pc:docMk/>
              <pc:sldMasterMk cId="1337105757" sldId="2147483648"/>
              <pc:sldLayoutMk cId="3896113970" sldId="2147483651"/>
              <ac:spMk id="12" creationId="{01D78E84-86D4-AB1B-6D0C-0E383A4EB38C}"/>
            </ac:spMkLst>
          </pc:spChg>
          <pc:spChg chg="mod">
            <ac:chgData name="Gizem Yıldız" userId="86a4e68d-2f1b-4305-b2e8-dceac57df212" providerId="ADAL" clId="{9A1EB5CA-A5D3-4A3E-A733-2761D8057444}" dt="2022-09-12T11:39:02.279" v="68" actId="13926"/>
            <ac:spMkLst>
              <pc:docMk/>
              <pc:sldMasterMk cId="1337105757" sldId="2147483648"/>
              <pc:sldLayoutMk cId="3896113970" sldId="2147483651"/>
              <ac:spMk id="13" creationId="{FF167C5D-0ABC-FE58-289D-CB50A6B7878B}"/>
            </ac:spMkLst>
          </pc:spChg>
          <pc:spChg chg="del">
            <ac:chgData name="Gizem Yıldız" userId="86a4e68d-2f1b-4305-b2e8-dceac57df212" providerId="ADAL" clId="{9A1EB5CA-A5D3-4A3E-A733-2761D8057444}" dt="2022-09-12T11:44:39.517" v="174" actId="478"/>
            <ac:spMkLst>
              <pc:docMk/>
              <pc:sldMasterMk cId="1337105757" sldId="2147483648"/>
              <pc:sldLayoutMk cId="3896113970" sldId="2147483651"/>
              <ac:spMk id="17" creationId="{4A2354F6-1BDE-A870-A25E-64EC02D21F78}"/>
            </ac:spMkLst>
          </pc:spChg>
          <pc:grpChg chg="add mod">
            <ac:chgData name="Gizem Yıldız" userId="86a4e68d-2f1b-4305-b2e8-dceac57df212" providerId="ADAL" clId="{9A1EB5CA-A5D3-4A3E-A733-2761D8057444}" dt="2022-09-12T11:44:53.619" v="178" actId="1076"/>
            <ac:grpSpMkLst>
              <pc:docMk/>
              <pc:sldMasterMk cId="1337105757" sldId="2147483648"/>
              <pc:sldLayoutMk cId="3896113970" sldId="2147483651"/>
              <ac:grpSpMk id="5" creationId="{510BFEAB-95A6-9139-2A12-33E21AF41D3A}"/>
            </ac:grpSpMkLst>
          </pc:grpChg>
          <pc:picChg chg="add mod modCrop">
            <ac:chgData name="Gizem Yıldız" userId="86a4e68d-2f1b-4305-b2e8-dceac57df212" providerId="ADAL" clId="{9A1EB5CA-A5D3-4A3E-A733-2761D8057444}" dt="2022-09-14T10:35:55.743" v="272" actId="29295"/>
            <ac:picMkLst>
              <pc:docMk/>
              <pc:sldMasterMk cId="1337105757" sldId="2147483648"/>
              <pc:sldLayoutMk cId="3896113970" sldId="2147483651"/>
              <ac:picMk id="4" creationId="{FC44D160-2778-2B82-DBE0-4DB9386BFC07}"/>
            </ac:picMkLst>
          </pc:picChg>
          <pc:picChg chg="del mod modCrop">
            <ac:chgData name="Gizem Yıldız" userId="86a4e68d-2f1b-4305-b2e8-dceac57df212" providerId="ADAL" clId="{9A1EB5CA-A5D3-4A3E-A733-2761D8057444}" dt="2022-09-12T11:48:33.925" v="235" actId="478"/>
            <ac:picMkLst>
              <pc:docMk/>
              <pc:sldMasterMk cId="1337105757" sldId="2147483648"/>
              <pc:sldLayoutMk cId="3896113970" sldId="2147483651"/>
              <ac:picMk id="6" creationId="{119CC42B-A460-91D1-8F44-7806BF2AAC26}"/>
            </ac:picMkLst>
          </pc:picChg>
          <pc:picChg chg="del mod modCrop">
            <ac:chgData name="Gizem Yıldız" userId="86a4e68d-2f1b-4305-b2e8-dceac57df212" providerId="ADAL" clId="{9A1EB5CA-A5D3-4A3E-A733-2761D8057444}" dt="2022-09-12T11:48:35.797" v="236" actId="478"/>
            <ac:picMkLst>
              <pc:docMk/>
              <pc:sldMasterMk cId="1337105757" sldId="2147483648"/>
              <pc:sldLayoutMk cId="3896113970" sldId="2147483651"/>
              <ac:picMk id="7" creationId="{9D516129-25AB-9F5C-4ACE-1E6D60B930BA}"/>
            </ac:picMkLst>
          </pc:picChg>
          <pc:picChg chg="del">
            <ac:chgData name="Gizem Yıldız" userId="86a4e68d-2f1b-4305-b2e8-dceac57df212" providerId="ADAL" clId="{9A1EB5CA-A5D3-4A3E-A733-2761D8057444}" dt="2022-09-12T11:44:33.780" v="170" actId="478"/>
            <ac:picMkLst>
              <pc:docMk/>
              <pc:sldMasterMk cId="1337105757" sldId="2147483648"/>
              <pc:sldLayoutMk cId="3896113970" sldId="2147483651"/>
              <ac:picMk id="8" creationId="{5720539A-89C2-C545-F079-7C29159A9659}"/>
            </ac:picMkLst>
          </pc:picChg>
          <pc:picChg chg="add mod">
            <ac:chgData name="Gizem Yıldız" userId="86a4e68d-2f1b-4305-b2e8-dceac57df212" providerId="ADAL" clId="{9A1EB5CA-A5D3-4A3E-A733-2761D8057444}" dt="2022-09-12T11:48:41.691" v="238" actId="1076"/>
            <ac:picMkLst>
              <pc:docMk/>
              <pc:sldMasterMk cId="1337105757" sldId="2147483648"/>
              <pc:sldLayoutMk cId="3896113970" sldId="2147483651"/>
              <ac:picMk id="20" creationId="{57459536-DE04-E077-32CE-3BF8FE2B5DB3}"/>
            </ac:picMkLst>
          </pc:picChg>
          <pc:picChg chg="del">
            <ac:chgData name="Gizem Yıldız" userId="86a4e68d-2f1b-4305-b2e8-dceac57df212" providerId="ADAL" clId="{9A1EB5CA-A5D3-4A3E-A733-2761D8057444}" dt="2022-09-12T11:39:34.022" v="72" actId="478"/>
            <ac:picMkLst>
              <pc:docMk/>
              <pc:sldMasterMk cId="1337105757" sldId="2147483648"/>
              <pc:sldLayoutMk cId="3896113970" sldId="2147483651"/>
              <ac:picMk id="21" creationId="{E6F0A84F-3176-D04B-0A8D-8EE048B02192}"/>
            </ac:picMkLst>
          </pc:picChg>
          <pc:cxnChg chg="mod">
            <ac:chgData name="Gizem Yıldız" userId="86a4e68d-2f1b-4305-b2e8-dceac57df212" providerId="ADAL" clId="{9A1EB5CA-A5D3-4A3E-A733-2761D8057444}" dt="2022-09-12T11:44:40.398" v="175"/>
            <ac:cxnSpMkLst>
              <pc:docMk/>
              <pc:sldMasterMk cId="1337105757" sldId="2147483648"/>
              <pc:sldLayoutMk cId="3896113970" sldId="2147483651"/>
              <ac:cxnSpMk id="14" creationId="{C3E14084-E084-FD74-56A6-39C9D7C62260}"/>
            </ac:cxnSpMkLst>
          </pc:cxnChg>
          <pc:cxnChg chg="add del">
            <ac:chgData name="Gizem Yıldız" userId="86a4e68d-2f1b-4305-b2e8-dceac57df212" providerId="ADAL" clId="{9A1EB5CA-A5D3-4A3E-A733-2761D8057444}" dt="2022-09-12T11:46:00.752" v="185" actId="478"/>
            <ac:cxnSpMkLst>
              <pc:docMk/>
              <pc:sldMasterMk cId="1337105757" sldId="2147483648"/>
              <pc:sldLayoutMk cId="3896113970" sldId="2147483651"/>
              <ac:cxnSpMk id="16" creationId="{713EF732-5130-F78A-21DA-282F709E9B87}"/>
            </ac:cxnSpMkLst>
          </pc:cxnChg>
          <pc:cxnChg chg="add mod">
            <ac:chgData name="Gizem Yıldız" userId="86a4e68d-2f1b-4305-b2e8-dceac57df212" providerId="ADAL" clId="{9A1EB5CA-A5D3-4A3E-A733-2761D8057444}" dt="2022-09-12T11:46:23.843" v="201" actId="693"/>
            <ac:cxnSpMkLst>
              <pc:docMk/>
              <pc:sldMasterMk cId="1337105757" sldId="2147483648"/>
              <pc:sldLayoutMk cId="3896113970" sldId="2147483651"/>
              <ac:cxnSpMk id="19" creationId="{5349A267-F84D-C681-2C87-0FF42F33EF12}"/>
            </ac:cxnSpMkLst>
          </pc:cxnChg>
          <pc:cxnChg chg="del mod">
            <ac:chgData name="Gizem Yıldız" userId="86a4e68d-2f1b-4305-b2e8-dceac57df212" providerId="ADAL" clId="{9A1EB5CA-A5D3-4A3E-A733-2761D8057444}" dt="2022-09-12T11:45:50.722" v="183" actId="478"/>
            <ac:cxnSpMkLst>
              <pc:docMk/>
              <pc:sldMasterMk cId="1337105757" sldId="2147483648"/>
              <pc:sldLayoutMk cId="3896113970" sldId="2147483651"/>
              <ac:cxnSpMk id="25" creationId="{27B764EB-8E2A-8627-86A2-E6ECDD04702D}"/>
            </ac:cxnSpMkLst>
          </pc:cxnChg>
        </pc:sldLayoutChg>
        <pc:sldLayoutChg chg="addSp delSp modSp mod">
          <pc:chgData name="Gizem Yıldız" userId="86a4e68d-2f1b-4305-b2e8-dceac57df212" providerId="ADAL" clId="{9A1EB5CA-A5D3-4A3E-A733-2761D8057444}" dt="2022-09-12T11:50:56.705" v="247" actId="207"/>
          <pc:sldLayoutMkLst>
            <pc:docMk/>
            <pc:sldMasterMk cId="1337105757" sldId="2147483648"/>
            <pc:sldLayoutMk cId="3666367180" sldId="2147483652"/>
          </pc:sldLayoutMkLst>
          <pc:spChg chg="mod">
            <ac:chgData name="Gizem Yıldız" userId="86a4e68d-2f1b-4305-b2e8-dceac57df212" providerId="ADAL" clId="{9A1EB5CA-A5D3-4A3E-A733-2761D8057444}" dt="2022-09-12T11:50:56.705" v="247" actId="207"/>
            <ac:spMkLst>
              <pc:docMk/>
              <pc:sldMasterMk cId="1337105757" sldId="2147483648"/>
              <pc:sldLayoutMk cId="3666367180" sldId="2147483652"/>
              <ac:spMk id="8" creationId="{9A3EE111-7CA3-1142-2C0B-895CB9EDC6DF}"/>
            </ac:spMkLst>
          </pc:spChg>
          <pc:spChg chg="del">
            <ac:chgData name="Gizem Yıldız" userId="86a4e68d-2f1b-4305-b2e8-dceac57df212" providerId="ADAL" clId="{9A1EB5CA-A5D3-4A3E-A733-2761D8057444}" dt="2022-09-12T11:44:15.501" v="166" actId="478"/>
            <ac:spMkLst>
              <pc:docMk/>
              <pc:sldMasterMk cId="1337105757" sldId="2147483648"/>
              <pc:sldLayoutMk cId="3666367180" sldId="2147483652"/>
              <ac:spMk id="12" creationId="{37790BEA-4F7B-5F06-2B76-02D5C0407B8E}"/>
            </ac:spMkLst>
          </pc:spChg>
          <pc:spChg chg="mod">
            <ac:chgData name="Gizem Yıldız" userId="86a4e68d-2f1b-4305-b2e8-dceac57df212" providerId="ADAL" clId="{9A1EB5CA-A5D3-4A3E-A733-2761D8057444}" dt="2022-09-12T11:44:16.374" v="167"/>
            <ac:spMkLst>
              <pc:docMk/>
              <pc:sldMasterMk cId="1337105757" sldId="2147483648"/>
              <pc:sldLayoutMk cId="3666367180" sldId="2147483652"/>
              <ac:spMk id="13" creationId="{8AC9E36A-7491-73D1-940C-13B98F4D1FD1}"/>
            </ac:spMkLst>
          </pc:spChg>
          <pc:spChg chg="mod">
            <ac:chgData name="Gizem Yıldız" userId="86a4e68d-2f1b-4305-b2e8-dceac57df212" providerId="ADAL" clId="{9A1EB5CA-A5D3-4A3E-A733-2761D8057444}" dt="2022-09-12T11:44:16.374" v="167"/>
            <ac:spMkLst>
              <pc:docMk/>
              <pc:sldMasterMk cId="1337105757" sldId="2147483648"/>
              <pc:sldLayoutMk cId="3666367180" sldId="2147483652"/>
              <ac:spMk id="14" creationId="{90F3A63C-A8E2-C647-AD08-E9AA055C3BC0}"/>
            </ac:spMkLst>
          </pc:spChg>
          <pc:spChg chg="del">
            <ac:chgData name="Gizem Yıldız" userId="86a4e68d-2f1b-4305-b2e8-dceac57df212" providerId="ADAL" clId="{9A1EB5CA-A5D3-4A3E-A733-2761D8057444}" dt="2022-09-12T11:44:14.397" v="165" actId="478"/>
            <ac:spMkLst>
              <pc:docMk/>
              <pc:sldMasterMk cId="1337105757" sldId="2147483648"/>
              <pc:sldLayoutMk cId="3666367180" sldId="2147483652"/>
              <ac:spMk id="15" creationId="{567ACA13-00E9-61A9-5FBA-49B3EE103961}"/>
            </ac:spMkLst>
          </pc:spChg>
          <pc:grpChg chg="add mod">
            <ac:chgData name="Gizem Yıldız" userId="86a4e68d-2f1b-4305-b2e8-dceac57df212" providerId="ADAL" clId="{9A1EB5CA-A5D3-4A3E-A733-2761D8057444}" dt="2022-09-12T11:44:16.374" v="167"/>
            <ac:grpSpMkLst>
              <pc:docMk/>
              <pc:sldMasterMk cId="1337105757" sldId="2147483648"/>
              <pc:sldLayoutMk cId="3666367180" sldId="2147483652"/>
              <ac:grpSpMk id="5" creationId="{F07027EF-F108-C0FE-CEA2-63A932C34953}"/>
            </ac:grpSpMkLst>
          </pc:grpChg>
          <pc:picChg chg="del mod">
            <ac:chgData name="Gizem Yıldız" userId="86a4e68d-2f1b-4305-b2e8-dceac57df212" providerId="ADAL" clId="{9A1EB5CA-A5D3-4A3E-A733-2761D8057444}" dt="2022-09-12T11:48:47.056" v="240" actId="478"/>
            <ac:picMkLst>
              <pc:docMk/>
              <pc:sldMasterMk cId="1337105757" sldId="2147483648"/>
              <pc:sldLayoutMk cId="3666367180" sldId="2147483652"/>
              <ac:picMk id="6" creationId="{5891C255-8295-BD13-A960-046241AA4505}"/>
            </ac:picMkLst>
          </pc:picChg>
          <pc:picChg chg="del mod">
            <ac:chgData name="Gizem Yıldız" userId="86a4e68d-2f1b-4305-b2e8-dceac57df212" providerId="ADAL" clId="{9A1EB5CA-A5D3-4A3E-A733-2761D8057444}" dt="2022-09-12T11:48:45.686" v="239" actId="478"/>
            <ac:picMkLst>
              <pc:docMk/>
              <pc:sldMasterMk cId="1337105757" sldId="2147483648"/>
              <pc:sldLayoutMk cId="3666367180" sldId="2147483652"/>
              <ac:picMk id="7" creationId="{2C4EC08A-8F89-9259-A326-6EB33C75DD75}"/>
            </ac:picMkLst>
          </pc:picChg>
          <pc:picChg chg="del">
            <ac:chgData name="Gizem Yıldız" userId="86a4e68d-2f1b-4305-b2e8-dceac57df212" providerId="ADAL" clId="{9A1EB5CA-A5D3-4A3E-A733-2761D8057444}" dt="2022-09-12T11:44:13.311" v="164" actId="478"/>
            <ac:picMkLst>
              <pc:docMk/>
              <pc:sldMasterMk cId="1337105757" sldId="2147483648"/>
              <pc:sldLayoutMk cId="3666367180" sldId="2147483652"/>
              <ac:picMk id="9" creationId="{19E6E930-CBDD-D4B2-A866-09C7C2EB7736}"/>
            </ac:picMkLst>
          </pc:picChg>
          <pc:picChg chg="del">
            <ac:chgData name="Gizem Yıldız" userId="86a4e68d-2f1b-4305-b2e8-dceac57df212" providerId="ADAL" clId="{9A1EB5CA-A5D3-4A3E-A733-2761D8057444}" dt="2022-09-12T11:46:30.177" v="202" actId="478"/>
            <ac:picMkLst>
              <pc:docMk/>
              <pc:sldMasterMk cId="1337105757" sldId="2147483648"/>
              <pc:sldLayoutMk cId="3666367180" sldId="2147483652"/>
              <ac:picMk id="11" creationId="{E14A230D-FC96-53D1-E8C6-348594D230C2}"/>
            </ac:picMkLst>
          </pc:picChg>
          <pc:picChg chg="add mod">
            <ac:chgData name="Gizem Yıldız" userId="86a4e68d-2f1b-4305-b2e8-dceac57df212" providerId="ADAL" clId="{9A1EB5CA-A5D3-4A3E-A733-2761D8057444}" dt="2022-09-12T11:48:47.955" v="241"/>
            <ac:picMkLst>
              <pc:docMk/>
              <pc:sldMasterMk cId="1337105757" sldId="2147483648"/>
              <pc:sldLayoutMk cId="3666367180" sldId="2147483652"/>
              <ac:picMk id="18" creationId="{8356E6CE-B94E-F258-3CAB-D37207C6275F}"/>
            </ac:picMkLst>
          </pc:picChg>
          <pc:cxnChg chg="mod">
            <ac:chgData name="Gizem Yıldız" userId="86a4e68d-2f1b-4305-b2e8-dceac57df212" providerId="ADAL" clId="{9A1EB5CA-A5D3-4A3E-A733-2761D8057444}" dt="2022-09-12T11:44:16.374" v="167"/>
            <ac:cxnSpMkLst>
              <pc:docMk/>
              <pc:sldMasterMk cId="1337105757" sldId="2147483648"/>
              <pc:sldLayoutMk cId="3666367180" sldId="2147483652"/>
              <ac:cxnSpMk id="17" creationId="{F759C360-9250-BFCF-CA6E-802E58DCEE9F}"/>
            </ac:cxnSpMkLst>
          </pc:cxnChg>
        </pc:sldLayoutChg>
        <pc:sldLayoutChg chg="addSp delSp modSp mod">
          <pc:chgData name="Gizem Yıldız" userId="86a4e68d-2f1b-4305-b2e8-dceac57df212" providerId="ADAL" clId="{9A1EB5CA-A5D3-4A3E-A733-2761D8057444}" dt="2022-09-12T11:50:59.880" v="248" actId="207"/>
          <pc:sldLayoutMkLst>
            <pc:docMk/>
            <pc:sldMasterMk cId="1337105757" sldId="2147483648"/>
            <pc:sldLayoutMk cId="5460316" sldId="2147483653"/>
          </pc:sldLayoutMkLst>
          <pc:spChg chg="mod">
            <ac:chgData name="Gizem Yıldız" userId="86a4e68d-2f1b-4305-b2e8-dceac57df212" providerId="ADAL" clId="{9A1EB5CA-A5D3-4A3E-A733-2761D8057444}" dt="2022-09-12T11:50:59.880" v="248" actId="207"/>
            <ac:spMkLst>
              <pc:docMk/>
              <pc:sldMasterMk cId="1337105757" sldId="2147483648"/>
              <pc:sldLayoutMk cId="5460316" sldId="2147483653"/>
              <ac:spMk id="10" creationId="{95881537-1152-A9E8-02D8-7C1ABFEFCD94}"/>
            </ac:spMkLst>
          </pc:spChg>
          <pc:spChg chg="del">
            <ac:chgData name="Gizem Yıldız" userId="86a4e68d-2f1b-4305-b2e8-dceac57df212" providerId="ADAL" clId="{9A1EB5CA-A5D3-4A3E-A733-2761D8057444}" dt="2022-09-12T11:44:21.073" v="168" actId="478"/>
            <ac:spMkLst>
              <pc:docMk/>
              <pc:sldMasterMk cId="1337105757" sldId="2147483648"/>
              <pc:sldLayoutMk cId="5460316" sldId="2147483653"/>
              <ac:spMk id="13" creationId="{36DB5BFC-2A0D-C8BA-0E4D-2FDD9FCA76F1}"/>
            </ac:spMkLst>
          </pc:spChg>
          <pc:spChg chg="mod">
            <ac:chgData name="Gizem Yıldız" userId="86a4e68d-2f1b-4305-b2e8-dceac57df212" providerId="ADAL" clId="{9A1EB5CA-A5D3-4A3E-A733-2761D8057444}" dt="2022-09-12T11:44:21.909" v="169"/>
            <ac:spMkLst>
              <pc:docMk/>
              <pc:sldMasterMk cId="1337105757" sldId="2147483648"/>
              <pc:sldLayoutMk cId="5460316" sldId="2147483653"/>
              <ac:spMk id="14" creationId="{A95A811D-A90F-A5FE-F35F-EA8E639A3100}"/>
            </ac:spMkLst>
          </pc:spChg>
          <pc:spChg chg="del">
            <ac:chgData name="Gizem Yıldız" userId="86a4e68d-2f1b-4305-b2e8-dceac57df212" providerId="ADAL" clId="{9A1EB5CA-A5D3-4A3E-A733-2761D8057444}" dt="2022-09-12T11:44:21.073" v="168" actId="478"/>
            <ac:spMkLst>
              <pc:docMk/>
              <pc:sldMasterMk cId="1337105757" sldId="2147483648"/>
              <pc:sldLayoutMk cId="5460316" sldId="2147483653"/>
              <ac:spMk id="16" creationId="{57B08CC2-4D95-7EE6-BF07-B6D239CA17BF}"/>
            </ac:spMkLst>
          </pc:spChg>
          <pc:spChg chg="mod">
            <ac:chgData name="Gizem Yıldız" userId="86a4e68d-2f1b-4305-b2e8-dceac57df212" providerId="ADAL" clId="{9A1EB5CA-A5D3-4A3E-A733-2761D8057444}" dt="2022-09-12T11:44:21.909" v="169"/>
            <ac:spMkLst>
              <pc:docMk/>
              <pc:sldMasterMk cId="1337105757" sldId="2147483648"/>
              <pc:sldLayoutMk cId="5460316" sldId="2147483653"/>
              <ac:spMk id="18" creationId="{A398239A-D44D-B6DD-5312-A6232DA8F064}"/>
            </ac:spMkLst>
          </pc:spChg>
          <pc:grpChg chg="add mod">
            <ac:chgData name="Gizem Yıldız" userId="86a4e68d-2f1b-4305-b2e8-dceac57df212" providerId="ADAL" clId="{9A1EB5CA-A5D3-4A3E-A733-2761D8057444}" dt="2022-09-12T11:44:21.909" v="169"/>
            <ac:grpSpMkLst>
              <pc:docMk/>
              <pc:sldMasterMk cId="1337105757" sldId="2147483648"/>
              <pc:sldLayoutMk cId="5460316" sldId="2147483653"/>
              <ac:grpSpMk id="7" creationId="{8391C70D-2CFB-0C3A-26EE-FF480D319985}"/>
            </ac:grpSpMkLst>
          </pc:grpChg>
          <pc:picChg chg="del mod modCrop">
            <ac:chgData name="Gizem Yıldız" userId="86a4e68d-2f1b-4305-b2e8-dceac57df212" providerId="ADAL" clId="{9A1EB5CA-A5D3-4A3E-A733-2761D8057444}" dt="2022-09-12T11:48:55.050" v="243" actId="478"/>
            <ac:picMkLst>
              <pc:docMk/>
              <pc:sldMasterMk cId="1337105757" sldId="2147483648"/>
              <pc:sldLayoutMk cId="5460316" sldId="2147483653"/>
              <ac:picMk id="8" creationId="{48E017A6-4CE6-7088-7C25-F31BC24CAE70}"/>
            </ac:picMkLst>
          </pc:picChg>
          <pc:picChg chg="del mod modCrop">
            <ac:chgData name="Gizem Yıldız" userId="86a4e68d-2f1b-4305-b2e8-dceac57df212" providerId="ADAL" clId="{9A1EB5CA-A5D3-4A3E-A733-2761D8057444}" dt="2022-09-12T11:48:53.572" v="242" actId="478"/>
            <ac:picMkLst>
              <pc:docMk/>
              <pc:sldMasterMk cId="1337105757" sldId="2147483648"/>
              <pc:sldLayoutMk cId="5460316" sldId="2147483653"/>
              <ac:picMk id="9" creationId="{4C3EA678-7D99-7677-693E-73934A56154F}"/>
            </ac:picMkLst>
          </pc:picChg>
          <pc:picChg chg="del">
            <ac:chgData name="Gizem Yıldız" userId="86a4e68d-2f1b-4305-b2e8-dceac57df212" providerId="ADAL" clId="{9A1EB5CA-A5D3-4A3E-A733-2761D8057444}" dt="2022-09-12T11:44:21.073" v="168" actId="478"/>
            <ac:picMkLst>
              <pc:docMk/>
              <pc:sldMasterMk cId="1337105757" sldId="2147483648"/>
              <pc:sldLayoutMk cId="5460316" sldId="2147483653"/>
              <ac:picMk id="11" creationId="{59B79142-DDCF-F7A6-C7D5-B11E060D9F33}"/>
            </ac:picMkLst>
          </pc:picChg>
          <pc:picChg chg="del">
            <ac:chgData name="Gizem Yıldız" userId="86a4e68d-2f1b-4305-b2e8-dceac57df212" providerId="ADAL" clId="{9A1EB5CA-A5D3-4A3E-A733-2761D8057444}" dt="2022-09-12T11:46:33.154" v="203" actId="478"/>
            <ac:picMkLst>
              <pc:docMk/>
              <pc:sldMasterMk cId="1337105757" sldId="2147483648"/>
              <pc:sldLayoutMk cId="5460316" sldId="2147483653"/>
              <ac:picMk id="12" creationId="{E8D8AF34-4462-E51A-76D5-88FFD7127E9A}"/>
            </ac:picMkLst>
          </pc:picChg>
          <pc:picChg chg="add mod">
            <ac:chgData name="Gizem Yıldız" userId="86a4e68d-2f1b-4305-b2e8-dceac57df212" providerId="ADAL" clId="{9A1EB5CA-A5D3-4A3E-A733-2761D8057444}" dt="2022-09-12T11:48:55.945" v="244"/>
            <ac:picMkLst>
              <pc:docMk/>
              <pc:sldMasterMk cId="1337105757" sldId="2147483648"/>
              <pc:sldLayoutMk cId="5460316" sldId="2147483653"/>
              <ac:picMk id="20" creationId="{EE4E013D-7939-782A-15CD-461B3B05644E}"/>
            </ac:picMkLst>
          </pc:picChg>
          <pc:cxnChg chg="mod">
            <ac:chgData name="Gizem Yıldız" userId="86a4e68d-2f1b-4305-b2e8-dceac57df212" providerId="ADAL" clId="{9A1EB5CA-A5D3-4A3E-A733-2761D8057444}" dt="2022-09-12T11:44:21.909" v="169"/>
            <ac:cxnSpMkLst>
              <pc:docMk/>
              <pc:sldMasterMk cId="1337105757" sldId="2147483648"/>
              <pc:sldLayoutMk cId="5460316" sldId="2147483653"/>
              <ac:cxnSpMk id="19" creationId="{56FF9AF3-08BF-6C28-75E6-01480308C835}"/>
            </ac:cxnSpMkLst>
          </pc:cxnChg>
        </pc:sldLayoutChg>
        <pc:sldLayoutChg chg="delSp del mod">
          <pc:chgData name="Gizem Yıldız" userId="86a4e68d-2f1b-4305-b2e8-dceac57df212" providerId="ADAL" clId="{9A1EB5CA-A5D3-4A3E-A733-2761D8057444}" dt="2022-09-12T11:46:57.341" v="206" actId="2696"/>
          <pc:sldLayoutMkLst>
            <pc:docMk/>
            <pc:sldMasterMk cId="1337105757" sldId="2147483648"/>
            <pc:sldLayoutMk cId="1677423615" sldId="2147483656"/>
          </pc:sldLayoutMkLst>
          <pc:picChg chg="del">
            <ac:chgData name="Gizem Yıldız" userId="86a4e68d-2f1b-4305-b2e8-dceac57df212" providerId="ADAL" clId="{9A1EB5CA-A5D3-4A3E-A733-2761D8057444}" dt="2022-09-12T11:46:36.757" v="204" actId="478"/>
            <ac:picMkLst>
              <pc:docMk/>
              <pc:sldMasterMk cId="1337105757" sldId="2147483648"/>
              <pc:sldLayoutMk cId="1677423615" sldId="2147483656"/>
              <ac:picMk id="11" creationId="{C97404B8-BCC6-C934-84BB-5ADB8BA66D1C}"/>
            </ac:picMkLst>
          </pc:picChg>
        </pc:sldLayoutChg>
        <pc:sldLayoutChg chg="delSp del mod">
          <pc:chgData name="Gizem Yıldız" userId="86a4e68d-2f1b-4305-b2e8-dceac57df212" providerId="ADAL" clId="{9A1EB5CA-A5D3-4A3E-A733-2761D8057444}" dt="2022-09-12T11:46:58.237" v="207" actId="2696"/>
          <pc:sldLayoutMkLst>
            <pc:docMk/>
            <pc:sldMasterMk cId="1337105757" sldId="2147483648"/>
            <pc:sldLayoutMk cId="283185281" sldId="2147483657"/>
          </pc:sldLayoutMkLst>
          <pc:picChg chg="del">
            <ac:chgData name="Gizem Yıldız" userId="86a4e68d-2f1b-4305-b2e8-dceac57df212" providerId="ADAL" clId="{9A1EB5CA-A5D3-4A3E-A733-2761D8057444}" dt="2022-09-12T11:46:38.486" v="205" actId="478"/>
            <ac:picMkLst>
              <pc:docMk/>
              <pc:sldMasterMk cId="1337105757" sldId="2147483648"/>
              <pc:sldLayoutMk cId="283185281" sldId="2147483657"/>
              <ac:picMk id="11" creationId="{FA83BA27-8386-B62C-A8C7-9ADFC2FDCB7A}"/>
            </ac:picMkLst>
          </pc:picChg>
        </pc:sldLayoutChg>
      </pc:sldMasterChg>
    </pc:docChg>
  </pc:docChgLst>
  <pc:docChgLst>
    <pc:chgData name="Gizem Yıldız" userId="86a4e68d-2f1b-4305-b2e8-dceac57df212" providerId="ADAL" clId="{C9B04A1F-2216-481D-AC66-E2907C75C044}"/>
    <pc:docChg chg="undo custSel modMainMaster">
      <pc:chgData name="Gizem Yıldız" userId="86a4e68d-2f1b-4305-b2e8-dceac57df212" providerId="ADAL" clId="{C9B04A1F-2216-481D-AC66-E2907C75C044}" dt="2022-09-12T11:12:48.768" v="4" actId="947"/>
      <pc:docMkLst>
        <pc:docMk/>
      </pc:docMkLst>
      <pc:sldMasterChg chg="modSldLayout">
        <pc:chgData name="Gizem Yıldız" userId="86a4e68d-2f1b-4305-b2e8-dceac57df212" providerId="ADAL" clId="{C9B04A1F-2216-481D-AC66-E2907C75C044}" dt="2022-09-12T11:12:48.768" v="4" actId="947"/>
        <pc:sldMasterMkLst>
          <pc:docMk/>
          <pc:sldMasterMk cId="1337105757" sldId="2147483648"/>
        </pc:sldMasterMkLst>
        <pc:sldLayoutChg chg="modSp mod">
          <pc:chgData name="Gizem Yıldız" userId="86a4e68d-2f1b-4305-b2e8-dceac57df212" providerId="ADAL" clId="{C9B04A1F-2216-481D-AC66-E2907C75C044}" dt="2022-09-12T11:12:07.087" v="2" actId="947"/>
          <pc:sldLayoutMkLst>
            <pc:docMk/>
            <pc:sldMasterMk cId="1337105757" sldId="2147483648"/>
            <pc:sldLayoutMk cId="4070903513" sldId="2147483650"/>
          </pc:sldLayoutMkLst>
          <pc:spChg chg="mod">
            <ac:chgData name="Gizem Yıldız" userId="86a4e68d-2f1b-4305-b2e8-dceac57df212" providerId="ADAL" clId="{C9B04A1F-2216-481D-AC66-E2907C75C044}" dt="2022-09-12T11:12:07.087" v="2" actId="947"/>
            <ac:spMkLst>
              <pc:docMk/>
              <pc:sldMasterMk cId="1337105757" sldId="2147483648"/>
              <pc:sldLayoutMk cId="4070903513" sldId="2147483650"/>
              <ac:spMk id="11" creationId="{14F5A95E-73B7-05AD-C97D-0BBBEE66AB49}"/>
            </ac:spMkLst>
          </pc:spChg>
        </pc:sldLayoutChg>
        <pc:sldLayoutChg chg="modSp mod">
          <pc:chgData name="Gizem Yıldız" userId="86a4e68d-2f1b-4305-b2e8-dceac57df212" providerId="ADAL" clId="{C9B04A1F-2216-481D-AC66-E2907C75C044}" dt="2022-09-12T11:12:43.165" v="3" actId="947"/>
          <pc:sldLayoutMkLst>
            <pc:docMk/>
            <pc:sldMasterMk cId="1337105757" sldId="2147483648"/>
            <pc:sldLayoutMk cId="3666367180" sldId="2147483652"/>
          </pc:sldLayoutMkLst>
          <pc:spChg chg="mod">
            <ac:chgData name="Gizem Yıldız" userId="86a4e68d-2f1b-4305-b2e8-dceac57df212" providerId="ADAL" clId="{C9B04A1F-2216-481D-AC66-E2907C75C044}" dt="2022-09-12T11:12:43.165" v="3" actId="947"/>
            <ac:spMkLst>
              <pc:docMk/>
              <pc:sldMasterMk cId="1337105757" sldId="2147483648"/>
              <pc:sldLayoutMk cId="3666367180" sldId="2147483652"/>
              <ac:spMk id="12" creationId="{37790BEA-4F7B-5F06-2B76-02D5C0407B8E}"/>
            </ac:spMkLst>
          </pc:spChg>
        </pc:sldLayoutChg>
        <pc:sldLayoutChg chg="modSp mod">
          <pc:chgData name="Gizem Yıldız" userId="86a4e68d-2f1b-4305-b2e8-dceac57df212" providerId="ADAL" clId="{C9B04A1F-2216-481D-AC66-E2907C75C044}" dt="2022-09-12T11:12:48.768" v="4" actId="947"/>
          <pc:sldLayoutMkLst>
            <pc:docMk/>
            <pc:sldMasterMk cId="1337105757" sldId="2147483648"/>
            <pc:sldLayoutMk cId="5460316" sldId="2147483653"/>
          </pc:sldLayoutMkLst>
          <pc:spChg chg="mod">
            <ac:chgData name="Gizem Yıldız" userId="86a4e68d-2f1b-4305-b2e8-dceac57df212" providerId="ADAL" clId="{C9B04A1F-2216-481D-AC66-E2907C75C044}" dt="2022-09-12T11:12:48.768" v="4" actId="947"/>
            <ac:spMkLst>
              <pc:docMk/>
              <pc:sldMasterMk cId="1337105757" sldId="2147483648"/>
              <pc:sldLayoutMk cId="5460316" sldId="2147483653"/>
              <ac:spMk id="13" creationId="{36DB5BFC-2A0D-C8BA-0E4D-2FDD9FCA76F1}"/>
            </ac:spMkLst>
          </pc:spChg>
        </pc:sldLayoutChg>
      </pc:sldMasterChg>
    </pc:docChg>
  </pc:docChgLst>
  <pc:docChgLst>
    <pc:chgData name="Gizem Yıldız" userId="86a4e68d-2f1b-4305-b2e8-dceac57df212" providerId="ADAL" clId="{1E21AAA3-1566-4622-B454-5012423D77BF}"/>
    <pc:docChg chg="undo custSel addSld delSld modSld sldOrd modMainMaster">
      <pc:chgData name="Gizem Yıldız" userId="86a4e68d-2f1b-4305-b2e8-dceac57df212" providerId="ADAL" clId="{1E21AAA3-1566-4622-B454-5012423D77BF}" dt="2022-06-30T09:03:23.285" v="577" actId="700"/>
      <pc:docMkLst>
        <pc:docMk/>
      </pc:docMkLst>
      <pc:sldChg chg="new">
        <pc:chgData name="Gizem Yıldız" userId="86a4e68d-2f1b-4305-b2e8-dceac57df212" providerId="ADAL" clId="{1E21AAA3-1566-4622-B454-5012423D77BF}" dt="2022-06-30T09:03:08.938" v="569" actId="680"/>
        <pc:sldMkLst>
          <pc:docMk/>
          <pc:sldMk cId="942811413" sldId="256"/>
        </pc:sldMkLst>
      </pc:sldChg>
      <pc:sldChg chg="new del">
        <pc:chgData name="Gizem Yıldız" userId="86a4e68d-2f1b-4305-b2e8-dceac57df212" providerId="ADAL" clId="{1E21AAA3-1566-4622-B454-5012423D77BF}" dt="2022-06-28T08:02:13.636" v="110" actId="47"/>
        <pc:sldMkLst>
          <pc:docMk/>
          <pc:sldMk cId="2186008068" sldId="256"/>
        </pc:sldMkLst>
      </pc:sldChg>
      <pc:sldChg chg="new del">
        <pc:chgData name="Gizem Yıldız" userId="86a4e68d-2f1b-4305-b2e8-dceac57df212" providerId="ADAL" clId="{1E21AAA3-1566-4622-B454-5012423D77BF}" dt="2022-06-28T08:22:13.285" v="314" actId="47"/>
        <pc:sldMkLst>
          <pc:docMk/>
          <pc:sldMk cId="3079307110" sldId="256"/>
        </pc:sldMkLst>
      </pc:sldChg>
      <pc:sldChg chg="addSp delSp modSp new del mod ord modClrScheme chgLayout">
        <pc:chgData name="Gizem Yıldız" userId="86a4e68d-2f1b-4305-b2e8-dceac57df212" providerId="ADAL" clId="{1E21AAA3-1566-4622-B454-5012423D77BF}" dt="2022-06-30T09:03:07.696" v="568" actId="47"/>
        <pc:sldMkLst>
          <pc:docMk/>
          <pc:sldMk cId="347710062" sldId="257"/>
        </pc:sldMkLst>
        <pc:spChg chg="del mod ord">
          <ac:chgData name="Gizem Yıldız" userId="86a4e68d-2f1b-4305-b2e8-dceac57df212" providerId="ADAL" clId="{1E21AAA3-1566-4622-B454-5012423D77BF}" dt="2022-06-28T08:12:40.845" v="187" actId="700"/>
          <ac:spMkLst>
            <pc:docMk/>
            <pc:sldMk cId="347710062" sldId="257"/>
            <ac:spMk id="2" creationId="{C84E852C-9A7C-0E2C-F5A0-6ABD5F407A0E}"/>
          </ac:spMkLst>
        </pc:spChg>
        <pc:spChg chg="del mod ord">
          <ac:chgData name="Gizem Yıldız" userId="86a4e68d-2f1b-4305-b2e8-dceac57df212" providerId="ADAL" clId="{1E21AAA3-1566-4622-B454-5012423D77BF}" dt="2022-06-28T08:12:40.845" v="187" actId="700"/>
          <ac:spMkLst>
            <pc:docMk/>
            <pc:sldMk cId="347710062" sldId="257"/>
            <ac:spMk id="3" creationId="{77B457C9-D05D-DFDF-7939-E34AACF0432E}"/>
          </ac:spMkLst>
        </pc:spChg>
        <pc:spChg chg="add mod ord">
          <ac:chgData name="Gizem Yıldız" userId="86a4e68d-2f1b-4305-b2e8-dceac57df212" providerId="ADAL" clId="{1E21AAA3-1566-4622-B454-5012423D77BF}" dt="2022-06-30T08:57:48.499" v="425" actId="27636"/>
          <ac:spMkLst>
            <pc:docMk/>
            <pc:sldMk cId="347710062" sldId="257"/>
            <ac:spMk id="4" creationId="{6335DB7D-1BF4-7047-7F3D-E3A8ED1B44DB}"/>
          </ac:spMkLst>
        </pc:spChg>
        <pc:spChg chg="add mod ord">
          <ac:chgData name="Gizem Yıldız" userId="86a4e68d-2f1b-4305-b2e8-dceac57df212" providerId="ADAL" clId="{1E21AAA3-1566-4622-B454-5012423D77BF}" dt="2022-06-28T08:19:14.332" v="277" actId="20577"/>
          <ac:spMkLst>
            <pc:docMk/>
            <pc:sldMk cId="347710062" sldId="257"/>
            <ac:spMk id="5" creationId="{8290633F-0323-007D-2867-5B4FB846E089}"/>
          </ac:spMkLst>
        </pc:spChg>
      </pc:sldChg>
      <pc:sldChg chg="addSp delSp modSp new mod modClrScheme chgLayout">
        <pc:chgData name="Gizem Yıldız" userId="86a4e68d-2f1b-4305-b2e8-dceac57df212" providerId="ADAL" clId="{1E21AAA3-1566-4622-B454-5012423D77BF}" dt="2022-06-30T09:03:15.936" v="575" actId="27636"/>
        <pc:sldMkLst>
          <pc:docMk/>
          <pc:sldMk cId="2443292651" sldId="257"/>
        </pc:sldMkLst>
        <pc:spChg chg="del mod ord">
          <ac:chgData name="Gizem Yıldız" userId="86a4e68d-2f1b-4305-b2e8-dceac57df212" providerId="ADAL" clId="{1E21AAA3-1566-4622-B454-5012423D77BF}" dt="2022-06-30T09:03:15.911" v="574" actId="700"/>
          <ac:spMkLst>
            <pc:docMk/>
            <pc:sldMk cId="2443292651" sldId="257"/>
            <ac:spMk id="2" creationId="{C96749C9-D24C-858B-F7B4-B4B702BFC070}"/>
          </ac:spMkLst>
        </pc:spChg>
        <pc:spChg chg="del mod ord">
          <ac:chgData name="Gizem Yıldız" userId="86a4e68d-2f1b-4305-b2e8-dceac57df212" providerId="ADAL" clId="{1E21AAA3-1566-4622-B454-5012423D77BF}" dt="2022-06-30T09:03:15.911" v="574" actId="700"/>
          <ac:spMkLst>
            <pc:docMk/>
            <pc:sldMk cId="2443292651" sldId="257"/>
            <ac:spMk id="3" creationId="{9358E7A2-8469-B362-D9BB-CFAC28BA8F8D}"/>
          </ac:spMkLst>
        </pc:spChg>
        <pc:spChg chg="add mod ord">
          <ac:chgData name="Gizem Yıldız" userId="86a4e68d-2f1b-4305-b2e8-dceac57df212" providerId="ADAL" clId="{1E21AAA3-1566-4622-B454-5012423D77BF}" dt="2022-06-30T09:03:15.936" v="575" actId="27636"/>
          <ac:spMkLst>
            <pc:docMk/>
            <pc:sldMk cId="2443292651" sldId="257"/>
            <ac:spMk id="4" creationId="{D00CC898-44FA-6A66-9082-BE9FF70079D9}"/>
          </ac:spMkLst>
        </pc:spChg>
        <pc:spChg chg="add mod ord">
          <ac:chgData name="Gizem Yıldız" userId="86a4e68d-2f1b-4305-b2e8-dceac57df212" providerId="ADAL" clId="{1E21AAA3-1566-4622-B454-5012423D77BF}" dt="2022-06-30T09:03:15.911" v="574" actId="700"/>
          <ac:spMkLst>
            <pc:docMk/>
            <pc:sldMk cId="2443292651" sldId="257"/>
            <ac:spMk id="5" creationId="{71627AF3-CEC1-9565-305E-F81165C04C14}"/>
          </ac:spMkLst>
        </pc:spChg>
      </pc:sldChg>
      <pc:sldChg chg="new">
        <pc:chgData name="Gizem Yıldız" userId="86a4e68d-2f1b-4305-b2e8-dceac57df212" providerId="ADAL" clId="{1E21AAA3-1566-4622-B454-5012423D77BF}" dt="2022-06-30T09:03:11.273" v="571" actId="680"/>
        <pc:sldMkLst>
          <pc:docMk/>
          <pc:sldMk cId="1246323469" sldId="258"/>
        </pc:sldMkLst>
      </pc:sldChg>
      <pc:sldChg chg="addSp delSp modSp new del mod ord modClrScheme chgLayout">
        <pc:chgData name="Gizem Yıldız" userId="86a4e68d-2f1b-4305-b2e8-dceac57df212" providerId="ADAL" clId="{1E21AAA3-1566-4622-B454-5012423D77BF}" dt="2022-06-30T09:03:07.696" v="568" actId="47"/>
        <pc:sldMkLst>
          <pc:docMk/>
          <pc:sldMk cId="2691852366" sldId="258"/>
        </pc:sldMkLst>
        <pc:spChg chg="del mod ord">
          <ac:chgData name="Gizem Yıldız" userId="86a4e68d-2f1b-4305-b2e8-dceac57df212" providerId="ADAL" clId="{1E21AAA3-1566-4622-B454-5012423D77BF}" dt="2022-06-28T08:13:00.961" v="190" actId="700"/>
          <ac:spMkLst>
            <pc:docMk/>
            <pc:sldMk cId="2691852366" sldId="258"/>
            <ac:spMk id="2" creationId="{802509C4-B68C-708E-4834-09CF23C79C8B}"/>
          </ac:spMkLst>
        </pc:spChg>
        <pc:spChg chg="del mod ord">
          <ac:chgData name="Gizem Yıldız" userId="86a4e68d-2f1b-4305-b2e8-dceac57df212" providerId="ADAL" clId="{1E21AAA3-1566-4622-B454-5012423D77BF}" dt="2022-06-28T08:13:00.961" v="190" actId="700"/>
          <ac:spMkLst>
            <pc:docMk/>
            <pc:sldMk cId="2691852366" sldId="258"/>
            <ac:spMk id="3" creationId="{841CFA7B-7D7D-68ED-9730-BA3817DDB902}"/>
          </ac:spMkLst>
        </pc:spChg>
        <pc:spChg chg="add mod ord">
          <ac:chgData name="Gizem Yıldız" userId="86a4e68d-2f1b-4305-b2e8-dceac57df212" providerId="ADAL" clId="{1E21AAA3-1566-4622-B454-5012423D77BF}" dt="2022-06-28T08:23:43.151" v="341" actId="700"/>
          <ac:spMkLst>
            <pc:docMk/>
            <pc:sldMk cId="2691852366" sldId="258"/>
            <ac:spMk id="4" creationId="{40BFF474-12A9-831C-A5F7-9C04C92981C0}"/>
          </ac:spMkLst>
        </pc:spChg>
        <pc:spChg chg="add mod ord">
          <ac:chgData name="Gizem Yıldız" userId="86a4e68d-2f1b-4305-b2e8-dceac57df212" providerId="ADAL" clId="{1E21AAA3-1566-4622-B454-5012423D77BF}" dt="2022-06-28T08:23:43.151" v="341" actId="700"/>
          <ac:spMkLst>
            <pc:docMk/>
            <pc:sldMk cId="2691852366" sldId="258"/>
            <ac:spMk id="5" creationId="{4C933298-023C-D824-C564-0C0F2FF0AFC8}"/>
          </ac:spMkLst>
        </pc:spChg>
      </pc:sldChg>
      <pc:sldChg chg="addSp delSp modSp new del mod ord modClrScheme chgLayout">
        <pc:chgData name="Gizem Yıldız" userId="86a4e68d-2f1b-4305-b2e8-dceac57df212" providerId="ADAL" clId="{1E21AAA3-1566-4622-B454-5012423D77BF}" dt="2022-06-28T08:23:34.198" v="339" actId="47"/>
        <pc:sldMkLst>
          <pc:docMk/>
          <pc:sldMk cId="105475698" sldId="259"/>
        </pc:sldMkLst>
        <pc:spChg chg="del mod ord">
          <ac:chgData name="Gizem Yıldız" userId="86a4e68d-2f1b-4305-b2e8-dceac57df212" providerId="ADAL" clId="{1E21AAA3-1566-4622-B454-5012423D77BF}" dt="2022-06-28T08:22:17.698" v="318" actId="700"/>
          <ac:spMkLst>
            <pc:docMk/>
            <pc:sldMk cId="105475698" sldId="259"/>
            <ac:spMk id="2" creationId="{EEFDD038-1785-37F2-11B0-B8687AC58288}"/>
          </ac:spMkLst>
        </pc:spChg>
        <pc:spChg chg="del">
          <ac:chgData name="Gizem Yıldız" userId="86a4e68d-2f1b-4305-b2e8-dceac57df212" providerId="ADAL" clId="{1E21AAA3-1566-4622-B454-5012423D77BF}" dt="2022-06-28T08:22:17.698" v="318" actId="700"/>
          <ac:spMkLst>
            <pc:docMk/>
            <pc:sldMk cId="105475698" sldId="259"/>
            <ac:spMk id="3" creationId="{63C0B86D-5CCF-11D7-111A-BAA71C3C66EC}"/>
          </ac:spMkLst>
        </pc:spChg>
        <pc:spChg chg="add mod ord">
          <ac:chgData name="Gizem Yıldız" userId="86a4e68d-2f1b-4305-b2e8-dceac57df212" providerId="ADAL" clId="{1E21AAA3-1566-4622-B454-5012423D77BF}" dt="2022-06-28T08:22:17.698" v="318" actId="700"/>
          <ac:spMkLst>
            <pc:docMk/>
            <pc:sldMk cId="105475698" sldId="259"/>
            <ac:spMk id="4" creationId="{72212602-B31A-6A65-E939-4E0B0793576B}"/>
          </ac:spMkLst>
        </pc:spChg>
      </pc:sldChg>
      <pc:sldChg chg="addSp delSp modSp new mod modClrScheme chgLayout">
        <pc:chgData name="Gizem Yıldız" userId="86a4e68d-2f1b-4305-b2e8-dceac57df212" providerId="ADAL" clId="{1E21AAA3-1566-4622-B454-5012423D77BF}" dt="2022-06-30T09:03:20.402" v="576" actId="700"/>
        <pc:sldMkLst>
          <pc:docMk/>
          <pc:sldMk cId="1339703910" sldId="259"/>
        </pc:sldMkLst>
        <pc:spChg chg="del mod ord">
          <ac:chgData name="Gizem Yıldız" userId="86a4e68d-2f1b-4305-b2e8-dceac57df212" providerId="ADAL" clId="{1E21AAA3-1566-4622-B454-5012423D77BF}" dt="2022-06-30T09:03:20.402" v="576" actId="700"/>
          <ac:spMkLst>
            <pc:docMk/>
            <pc:sldMk cId="1339703910" sldId="259"/>
            <ac:spMk id="2" creationId="{E5265A73-5AEF-82B5-36A1-5B8348C25B82}"/>
          </ac:spMkLst>
        </pc:spChg>
        <pc:spChg chg="del mod ord">
          <ac:chgData name="Gizem Yıldız" userId="86a4e68d-2f1b-4305-b2e8-dceac57df212" providerId="ADAL" clId="{1E21AAA3-1566-4622-B454-5012423D77BF}" dt="2022-06-30T09:03:20.402" v="576" actId="700"/>
          <ac:spMkLst>
            <pc:docMk/>
            <pc:sldMk cId="1339703910" sldId="259"/>
            <ac:spMk id="3" creationId="{8D53297C-01A4-8609-F4EF-9EB2665F62D8}"/>
          </ac:spMkLst>
        </pc:spChg>
        <pc:spChg chg="add mod ord">
          <ac:chgData name="Gizem Yıldız" userId="86a4e68d-2f1b-4305-b2e8-dceac57df212" providerId="ADAL" clId="{1E21AAA3-1566-4622-B454-5012423D77BF}" dt="2022-06-30T09:03:20.402" v="576" actId="700"/>
          <ac:spMkLst>
            <pc:docMk/>
            <pc:sldMk cId="1339703910" sldId="259"/>
            <ac:spMk id="4" creationId="{EDD09057-0C68-9599-E76B-99812B37EC65}"/>
          </ac:spMkLst>
        </pc:spChg>
        <pc:spChg chg="add mod ord">
          <ac:chgData name="Gizem Yıldız" userId="86a4e68d-2f1b-4305-b2e8-dceac57df212" providerId="ADAL" clId="{1E21AAA3-1566-4622-B454-5012423D77BF}" dt="2022-06-30T09:03:20.402" v="576" actId="700"/>
          <ac:spMkLst>
            <pc:docMk/>
            <pc:sldMk cId="1339703910" sldId="259"/>
            <ac:spMk id="5" creationId="{4E284C26-1A35-91FD-AE4E-692E112DC727}"/>
          </ac:spMkLst>
        </pc:spChg>
        <pc:spChg chg="add mod ord">
          <ac:chgData name="Gizem Yıldız" userId="86a4e68d-2f1b-4305-b2e8-dceac57df212" providerId="ADAL" clId="{1E21AAA3-1566-4622-B454-5012423D77BF}" dt="2022-06-30T09:03:20.402" v="576" actId="700"/>
          <ac:spMkLst>
            <pc:docMk/>
            <pc:sldMk cId="1339703910" sldId="259"/>
            <ac:spMk id="6" creationId="{DA04B80D-249C-73FA-333F-59946D5561D8}"/>
          </ac:spMkLst>
        </pc:spChg>
      </pc:sldChg>
      <pc:sldChg chg="modSp new del mod modClrScheme chgLayout">
        <pc:chgData name="Gizem Yıldız" userId="86a4e68d-2f1b-4305-b2e8-dceac57df212" providerId="ADAL" clId="{1E21AAA3-1566-4622-B454-5012423D77BF}" dt="2022-06-30T08:59:14.570" v="492" actId="47"/>
        <pc:sldMkLst>
          <pc:docMk/>
          <pc:sldMk cId="3841072503" sldId="259"/>
        </pc:sldMkLst>
        <pc:spChg chg="mod ord">
          <ac:chgData name="Gizem Yıldız" userId="86a4e68d-2f1b-4305-b2e8-dceac57df212" providerId="ADAL" clId="{1E21AAA3-1566-4622-B454-5012423D77BF}" dt="2022-06-30T08:58:59.530" v="490" actId="27636"/>
          <ac:spMkLst>
            <pc:docMk/>
            <pc:sldMk cId="3841072503" sldId="259"/>
            <ac:spMk id="2" creationId="{E22F96BD-1DB7-9BFF-E4C7-33124241EF1A}"/>
          </ac:spMkLst>
        </pc:spChg>
        <pc:spChg chg="mod ord">
          <ac:chgData name="Gizem Yıldız" userId="86a4e68d-2f1b-4305-b2e8-dceac57df212" providerId="ADAL" clId="{1E21AAA3-1566-4622-B454-5012423D77BF}" dt="2022-06-30T08:58:59.514" v="489" actId="700"/>
          <ac:spMkLst>
            <pc:docMk/>
            <pc:sldMk cId="3841072503" sldId="259"/>
            <ac:spMk id="3" creationId="{03EC7A77-6ECC-CF95-C9F1-281A041C0B82}"/>
          </ac:spMkLst>
        </pc:spChg>
      </pc:sldChg>
      <pc:sldChg chg="addSp delSp modSp new del mod modClrScheme chgLayout">
        <pc:chgData name="Gizem Yıldız" userId="86a4e68d-2f1b-4305-b2e8-dceac57df212" providerId="ADAL" clId="{1E21AAA3-1566-4622-B454-5012423D77BF}" dt="2022-06-30T09:03:07.696" v="568" actId="47"/>
        <pc:sldMkLst>
          <pc:docMk/>
          <pc:sldMk cId="368505701" sldId="260"/>
        </pc:sldMkLst>
        <pc:spChg chg="del mod ord">
          <ac:chgData name="Gizem Yıldız" userId="86a4e68d-2f1b-4305-b2e8-dceac57df212" providerId="ADAL" clId="{1E21AAA3-1566-4622-B454-5012423D77BF}" dt="2022-06-28T08:24:43.764" v="347" actId="700"/>
          <ac:spMkLst>
            <pc:docMk/>
            <pc:sldMk cId="368505701" sldId="260"/>
            <ac:spMk id="2" creationId="{C6B3396A-158B-28A8-5063-EB6B8A912E4D}"/>
          </ac:spMkLst>
        </pc:spChg>
        <pc:spChg chg="del mod ord">
          <ac:chgData name="Gizem Yıldız" userId="86a4e68d-2f1b-4305-b2e8-dceac57df212" providerId="ADAL" clId="{1E21AAA3-1566-4622-B454-5012423D77BF}" dt="2022-06-28T08:24:43.764" v="347" actId="700"/>
          <ac:spMkLst>
            <pc:docMk/>
            <pc:sldMk cId="368505701" sldId="260"/>
            <ac:spMk id="3" creationId="{D503AB30-1B98-A29F-53F9-A18E0A13669E}"/>
          </ac:spMkLst>
        </pc:spChg>
        <pc:spChg chg="add mod ord">
          <ac:chgData name="Gizem Yıldız" userId="86a4e68d-2f1b-4305-b2e8-dceac57df212" providerId="ADAL" clId="{1E21AAA3-1566-4622-B454-5012423D77BF}" dt="2022-06-28T08:25:08.265" v="371" actId="20577"/>
          <ac:spMkLst>
            <pc:docMk/>
            <pc:sldMk cId="368505701" sldId="260"/>
            <ac:spMk id="4" creationId="{422E42EF-2419-F9DF-55FC-D214706D4779}"/>
          </ac:spMkLst>
        </pc:spChg>
        <pc:spChg chg="add mod ord">
          <ac:chgData name="Gizem Yıldız" userId="86a4e68d-2f1b-4305-b2e8-dceac57df212" providerId="ADAL" clId="{1E21AAA3-1566-4622-B454-5012423D77BF}" dt="2022-06-28T08:25:12.419" v="378" actId="20577"/>
          <ac:spMkLst>
            <pc:docMk/>
            <pc:sldMk cId="368505701" sldId="260"/>
            <ac:spMk id="5" creationId="{F1652816-FFF5-88E7-EBB9-CA3ECD11E5E6}"/>
          </ac:spMkLst>
        </pc:spChg>
        <pc:spChg chg="add mod ord">
          <ac:chgData name="Gizem Yıldız" userId="86a4e68d-2f1b-4305-b2e8-dceac57df212" providerId="ADAL" clId="{1E21AAA3-1566-4622-B454-5012423D77BF}" dt="2022-06-28T08:25:14.674" v="385" actId="20577"/>
          <ac:spMkLst>
            <pc:docMk/>
            <pc:sldMk cId="368505701" sldId="260"/>
            <ac:spMk id="6" creationId="{A9DE0B14-3016-493B-2C49-2CB1D930457D}"/>
          </ac:spMkLst>
        </pc:spChg>
      </pc:sldChg>
      <pc:sldChg chg="addSp delSp modSp new mod modClrScheme chgLayout">
        <pc:chgData name="Gizem Yıldız" userId="86a4e68d-2f1b-4305-b2e8-dceac57df212" providerId="ADAL" clId="{1E21AAA3-1566-4622-B454-5012423D77BF}" dt="2022-06-30T09:03:23.285" v="577" actId="700"/>
        <pc:sldMkLst>
          <pc:docMk/>
          <pc:sldMk cId="2020316729" sldId="260"/>
        </pc:sldMkLst>
        <pc:spChg chg="del mod ord">
          <ac:chgData name="Gizem Yıldız" userId="86a4e68d-2f1b-4305-b2e8-dceac57df212" providerId="ADAL" clId="{1E21AAA3-1566-4622-B454-5012423D77BF}" dt="2022-06-30T09:03:23.285" v="577" actId="700"/>
          <ac:spMkLst>
            <pc:docMk/>
            <pc:sldMk cId="2020316729" sldId="260"/>
            <ac:spMk id="2" creationId="{3B06D134-DE81-0876-DEB9-11939D478D9B}"/>
          </ac:spMkLst>
        </pc:spChg>
        <pc:spChg chg="del mod ord">
          <ac:chgData name="Gizem Yıldız" userId="86a4e68d-2f1b-4305-b2e8-dceac57df212" providerId="ADAL" clId="{1E21AAA3-1566-4622-B454-5012423D77BF}" dt="2022-06-30T09:03:23.285" v="577" actId="700"/>
          <ac:spMkLst>
            <pc:docMk/>
            <pc:sldMk cId="2020316729" sldId="260"/>
            <ac:spMk id="3" creationId="{8F80FEDE-B236-2207-83C5-43ED0C4DC8A3}"/>
          </ac:spMkLst>
        </pc:spChg>
        <pc:spChg chg="add mod ord">
          <ac:chgData name="Gizem Yıldız" userId="86a4e68d-2f1b-4305-b2e8-dceac57df212" providerId="ADAL" clId="{1E21AAA3-1566-4622-B454-5012423D77BF}" dt="2022-06-30T09:03:23.285" v="577" actId="700"/>
          <ac:spMkLst>
            <pc:docMk/>
            <pc:sldMk cId="2020316729" sldId="260"/>
            <ac:spMk id="4" creationId="{F4B69CB2-0A7C-7AD1-6C55-3BC58E073357}"/>
          </ac:spMkLst>
        </pc:spChg>
        <pc:spChg chg="add mod ord">
          <ac:chgData name="Gizem Yıldız" userId="86a4e68d-2f1b-4305-b2e8-dceac57df212" providerId="ADAL" clId="{1E21AAA3-1566-4622-B454-5012423D77BF}" dt="2022-06-30T09:03:23.285" v="577" actId="700"/>
          <ac:spMkLst>
            <pc:docMk/>
            <pc:sldMk cId="2020316729" sldId="260"/>
            <ac:spMk id="5" creationId="{EDCAB92B-BFCE-0245-6262-DD2C8318E619}"/>
          </ac:spMkLst>
        </pc:spChg>
        <pc:spChg chg="add mod ord">
          <ac:chgData name="Gizem Yıldız" userId="86a4e68d-2f1b-4305-b2e8-dceac57df212" providerId="ADAL" clId="{1E21AAA3-1566-4622-B454-5012423D77BF}" dt="2022-06-30T09:03:23.285" v="577" actId="700"/>
          <ac:spMkLst>
            <pc:docMk/>
            <pc:sldMk cId="2020316729" sldId="260"/>
            <ac:spMk id="6" creationId="{C1E4AA66-17E7-1EF5-703D-1E66F6F1D298}"/>
          </ac:spMkLst>
        </pc:spChg>
        <pc:spChg chg="add mod ord">
          <ac:chgData name="Gizem Yıldız" userId="86a4e68d-2f1b-4305-b2e8-dceac57df212" providerId="ADAL" clId="{1E21AAA3-1566-4622-B454-5012423D77BF}" dt="2022-06-30T09:03:23.285" v="577" actId="700"/>
          <ac:spMkLst>
            <pc:docMk/>
            <pc:sldMk cId="2020316729" sldId="260"/>
            <ac:spMk id="7" creationId="{BCC93CCC-61DA-5F22-71C8-E02A36DD038D}"/>
          </ac:spMkLst>
        </pc:spChg>
        <pc:spChg chg="add mod ord">
          <ac:chgData name="Gizem Yıldız" userId="86a4e68d-2f1b-4305-b2e8-dceac57df212" providerId="ADAL" clId="{1E21AAA3-1566-4622-B454-5012423D77BF}" dt="2022-06-30T09:03:23.285" v="577" actId="700"/>
          <ac:spMkLst>
            <pc:docMk/>
            <pc:sldMk cId="2020316729" sldId="260"/>
            <ac:spMk id="8" creationId="{7678B0F1-0562-08FB-6C23-40FF26B586A5}"/>
          </ac:spMkLst>
        </pc:spChg>
      </pc:sldChg>
      <pc:sldChg chg="addSp delSp modSp new del mod modClrScheme chgLayout">
        <pc:chgData name="Gizem Yıldız" userId="86a4e68d-2f1b-4305-b2e8-dceac57df212" providerId="ADAL" clId="{1E21AAA3-1566-4622-B454-5012423D77BF}" dt="2022-06-30T09:03:07.696" v="568" actId="47"/>
        <pc:sldMkLst>
          <pc:docMk/>
          <pc:sldMk cId="1653841441" sldId="261"/>
        </pc:sldMkLst>
        <pc:spChg chg="del mod ord">
          <ac:chgData name="Gizem Yıldız" userId="86a4e68d-2f1b-4305-b2e8-dceac57df212" providerId="ADAL" clId="{1E21AAA3-1566-4622-B454-5012423D77BF}" dt="2022-06-28T08:24:52.402" v="349" actId="700"/>
          <ac:spMkLst>
            <pc:docMk/>
            <pc:sldMk cId="1653841441" sldId="261"/>
            <ac:spMk id="2" creationId="{ECCC5201-D3C3-8722-12CA-92135DAB75C2}"/>
          </ac:spMkLst>
        </pc:spChg>
        <pc:spChg chg="del mod ord">
          <ac:chgData name="Gizem Yıldız" userId="86a4e68d-2f1b-4305-b2e8-dceac57df212" providerId="ADAL" clId="{1E21AAA3-1566-4622-B454-5012423D77BF}" dt="2022-06-28T08:24:52.402" v="349" actId="700"/>
          <ac:spMkLst>
            <pc:docMk/>
            <pc:sldMk cId="1653841441" sldId="261"/>
            <ac:spMk id="3" creationId="{3878DFCA-63E4-0D4B-17C5-992B8BDB195B}"/>
          </ac:spMkLst>
        </pc:spChg>
        <pc:spChg chg="del mod ord">
          <ac:chgData name="Gizem Yıldız" userId="86a4e68d-2f1b-4305-b2e8-dceac57df212" providerId="ADAL" clId="{1E21AAA3-1566-4622-B454-5012423D77BF}" dt="2022-06-28T08:24:52.402" v="349" actId="700"/>
          <ac:spMkLst>
            <pc:docMk/>
            <pc:sldMk cId="1653841441" sldId="261"/>
            <ac:spMk id="4" creationId="{06F06A1C-6365-AE24-27AB-41EC3F1F3A71}"/>
          </ac:spMkLst>
        </pc:spChg>
        <pc:spChg chg="add mod ord">
          <ac:chgData name="Gizem Yıldız" userId="86a4e68d-2f1b-4305-b2e8-dceac57df212" providerId="ADAL" clId="{1E21AAA3-1566-4622-B454-5012423D77BF}" dt="2022-06-28T08:25:27.648" v="398" actId="20577"/>
          <ac:spMkLst>
            <pc:docMk/>
            <pc:sldMk cId="1653841441" sldId="261"/>
            <ac:spMk id="5" creationId="{A33BE83D-5B85-BF18-571C-36691C12969C}"/>
          </ac:spMkLst>
        </pc:spChg>
        <pc:spChg chg="add mod ord">
          <ac:chgData name="Gizem Yıldız" userId="86a4e68d-2f1b-4305-b2e8-dceac57df212" providerId="ADAL" clId="{1E21AAA3-1566-4622-B454-5012423D77BF}" dt="2022-06-28T08:25:25.510" v="397" actId="20577"/>
          <ac:spMkLst>
            <pc:docMk/>
            <pc:sldMk cId="1653841441" sldId="261"/>
            <ac:spMk id="6" creationId="{F7699A76-8250-C7AC-782B-2A6D2E64C00D}"/>
          </ac:spMkLst>
        </pc:spChg>
        <pc:spChg chg="add mod ord">
          <ac:chgData name="Gizem Yıldız" userId="86a4e68d-2f1b-4305-b2e8-dceac57df212" providerId="ADAL" clId="{1E21AAA3-1566-4622-B454-5012423D77BF}" dt="2022-06-28T08:25:29.415" v="404" actId="20577"/>
          <ac:spMkLst>
            <pc:docMk/>
            <pc:sldMk cId="1653841441" sldId="261"/>
            <ac:spMk id="7" creationId="{D81101B1-0868-E089-C12B-903635D0C52B}"/>
          </ac:spMkLst>
        </pc:spChg>
        <pc:spChg chg="add mod ord">
          <ac:chgData name="Gizem Yıldız" userId="86a4e68d-2f1b-4305-b2e8-dceac57df212" providerId="ADAL" clId="{1E21AAA3-1566-4622-B454-5012423D77BF}" dt="2022-06-28T08:25:31.806" v="409" actId="20577"/>
          <ac:spMkLst>
            <pc:docMk/>
            <pc:sldMk cId="1653841441" sldId="261"/>
            <ac:spMk id="8" creationId="{0444CDAC-D713-238B-BCF3-E0BF43111CA7}"/>
          </ac:spMkLst>
        </pc:spChg>
        <pc:spChg chg="add mod ord">
          <ac:chgData name="Gizem Yıldız" userId="86a4e68d-2f1b-4305-b2e8-dceac57df212" providerId="ADAL" clId="{1E21AAA3-1566-4622-B454-5012423D77BF}" dt="2022-06-28T08:25:33.946" v="415" actId="20577"/>
          <ac:spMkLst>
            <pc:docMk/>
            <pc:sldMk cId="1653841441" sldId="261"/>
            <ac:spMk id="9" creationId="{49EE4145-23DB-D1EE-CCB1-A756E9B7ACF6}"/>
          </ac:spMkLst>
        </pc:spChg>
      </pc:sldChg>
      <pc:sldChg chg="modSp new del mod">
        <pc:chgData name="Gizem Yıldız" userId="86a4e68d-2f1b-4305-b2e8-dceac57df212" providerId="ADAL" clId="{1E21AAA3-1566-4622-B454-5012423D77BF}" dt="2022-06-30T09:03:07.696" v="568" actId="47"/>
        <pc:sldMkLst>
          <pc:docMk/>
          <pc:sldMk cId="1854161480" sldId="262"/>
        </pc:sldMkLst>
        <pc:spChg chg="mod">
          <ac:chgData name="Gizem Yıldız" userId="86a4e68d-2f1b-4305-b2e8-dceac57df212" providerId="ADAL" clId="{1E21AAA3-1566-4622-B454-5012423D77BF}" dt="2022-06-30T08:59:28.053" v="494" actId="27636"/>
          <ac:spMkLst>
            <pc:docMk/>
            <pc:sldMk cId="1854161480" sldId="262"/>
            <ac:spMk id="2" creationId="{DFA23680-BBFE-C56B-92EE-209332D9C85C}"/>
          </ac:spMkLst>
        </pc:spChg>
      </pc:sldChg>
      <pc:sldMasterChg chg="addSp delSp modSp mod delSldLayout modSldLayout">
        <pc:chgData name="Gizem Yıldız" userId="86a4e68d-2f1b-4305-b2e8-dceac57df212" providerId="ADAL" clId="{1E21AAA3-1566-4622-B454-5012423D77BF}" dt="2022-06-30T09:02:29.589" v="567" actId="20577"/>
        <pc:sldMasterMkLst>
          <pc:docMk/>
          <pc:sldMasterMk cId="1337105757" sldId="2147483648"/>
        </pc:sldMasterMkLst>
        <pc:picChg chg="add del mod">
          <ac:chgData name="Gizem Yıldız" userId="86a4e68d-2f1b-4305-b2e8-dceac57df212" providerId="ADAL" clId="{1E21AAA3-1566-4622-B454-5012423D77BF}" dt="2022-06-28T07:51:30.037" v="6" actId="21"/>
          <ac:picMkLst>
            <pc:docMk/>
            <pc:sldMasterMk cId="1337105757" sldId="2147483648"/>
            <ac:picMk id="8" creationId="{D53ECBE9-ECDF-61C2-9F7C-666EFFD4B338}"/>
          </ac:picMkLst>
        </pc:picChg>
        <pc:sldLayoutChg chg="addSp delSp modSp mod">
          <pc:chgData name="Gizem Yıldız" userId="86a4e68d-2f1b-4305-b2e8-dceac57df212" providerId="ADAL" clId="{1E21AAA3-1566-4622-B454-5012423D77BF}" dt="2022-06-28T08:23:26.085" v="338" actId="20577"/>
          <pc:sldLayoutMkLst>
            <pc:docMk/>
            <pc:sldMasterMk cId="1337105757" sldId="2147483648"/>
            <pc:sldLayoutMk cId="1713534078" sldId="2147483649"/>
          </pc:sldLayoutMkLst>
          <pc:spChg chg="del">
            <ac:chgData name="Gizem Yıldız" userId="86a4e68d-2f1b-4305-b2e8-dceac57df212" providerId="ADAL" clId="{1E21AAA3-1566-4622-B454-5012423D77BF}" dt="2022-06-28T08:02:02.312" v="106" actId="478"/>
            <ac:spMkLst>
              <pc:docMk/>
              <pc:sldMasterMk cId="1337105757" sldId="2147483648"/>
              <pc:sldLayoutMk cId="1713534078" sldId="2147483649"/>
              <ac:spMk id="2" creationId="{5613D568-F8F1-2A1B-9D59-32C1A691F071}"/>
            </ac:spMkLst>
          </pc:spChg>
          <pc:spChg chg="del">
            <ac:chgData name="Gizem Yıldız" userId="86a4e68d-2f1b-4305-b2e8-dceac57df212" providerId="ADAL" clId="{1E21AAA3-1566-4622-B454-5012423D77BF}" dt="2022-06-28T08:02:09.551" v="109" actId="478"/>
            <ac:spMkLst>
              <pc:docMk/>
              <pc:sldMasterMk cId="1337105757" sldId="2147483648"/>
              <pc:sldLayoutMk cId="1713534078" sldId="2147483649"/>
              <ac:spMk id="3" creationId="{658021E6-6B2E-96C0-1D13-D8F3193938BF}"/>
            </ac:spMkLst>
          </pc:spChg>
          <pc:spChg chg="del">
            <ac:chgData name="Gizem Yıldız" userId="86a4e68d-2f1b-4305-b2e8-dceac57df212" providerId="ADAL" clId="{1E21AAA3-1566-4622-B454-5012423D77BF}" dt="2022-06-28T08:00:36.853" v="90" actId="478"/>
            <ac:spMkLst>
              <pc:docMk/>
              <pc:sldMasterMk cId="1337105757" sldId="2147483648"/>
              <pc:sldLayoutMk cId="1713534078" sldId="2147483649"/>
              <ac:spMk id="4" creationId="{7A59D915-B36D-B523-468D-709367867071}"/>
            </ac:spMkLst>
          </pc:spChg>
          <pc:spChg chg="del">
            <ac:chgData name="Gizem Yıldız" userId="86a4e68d-2f1b-4305-b2e8-dceac57df212" providerId="ADAL" clId="{1E21AAA3-1566-4622-B454-5012423D77BF}" dt="2022-06-28T08:00:38.022" v="91" actId="478"/>
            <ac:spMkLst>
              <pc:docMk/>
              <pc:sldMasterMk cId="1337105757" sldId="2147483648"/>
              <pc:sldLayoutMk cId="1713534078" sldId="2147483649"/>
              <ac:spMk id="5" creationId="{0CCC299C-DA96-AADC-65E1-F6447EBC4D0A}"/>
            </ac:spMkLst>
          </pc:spChg>
          <pc:spChg chg="del">
            <ac:chgData name="Gizem Yıldız" userId="86a4e68d-2f1b-4305-b2e8-dceac57df212" providerId="ADAL" clId="{1E21AAA3-1566-4622-B454-5012423D77BF}" dt="2022-06-28T08:00:38.822" v="92" actId="478"/>
            <ac:spMkLst>
              <pc:docMk/>
              <pc:sldMasterMk cId="1337105757" sldId="2147483648"/>
              <pc:sldLayoutMk cId="1713534078" sldId="2147483649"/>
              <ac:spMk id="6" creationId="{02405847-488A-9167-FCC9-BE0F808E2B19}"/>
            </ac:spMkLst>
          </pc:spChg>
          <pc:spChg chg="add del mod">
            <ac:chgData name="Gizem Yıldız" userId="86a4e68d-2f1b-4305-b2e8-dceac57df212" providerId="ADAL" clId="{1E21AAA3-1566-4622-B454-5012423D77BF}" dt="2022-06-28T07:52:04.544" v="12" actId="21"/>
            <ac:spMkLst>
              <pc:docMk/>
              <pc:sldMasterMk cId="1337105757" sldId="2147483648"/>
              <pc:sldLayoutMk cId="1713534078" sldId="2147483649"/>
              <ac:spMk id="9" creationId="{731E48EB-6437-0461-ECC8-BE85813BC752}"/>
            </ac:spMkLst>
          </pc:spChg>
          <pc:spChg chg="add del mod">
            <ac:chgData name="Gizem Yıldız" userId="86a4e68d-2f1b-4305-b2e8-dceac57df212" providerId="ADAL" clId="{1E21AAA3-1566-4622-B454-5012423D77BF}" dt="2022-06-28T08:19:40.107" v="278" actId="478"/>
            <ac:spMkLst>
              <pc:docMk/>
              <pc:sldMasterMk cId="1337105757" sldId="2147483648"/>
              <pc:sldLayoutMk cId="1713534078" sldId="2147483649"/>
              <ac:spMk id="11" creationId="{36DA32CA-5985-C87C-4C08-833E833C89EF}"/>
            </ac:spMkLst>
          </pc:spChg>
          <pc:spChg chg="add del mod">
            <ac:chgData name="Gizem Yıldız" userId="86a4e68d-2f1b-4305-b2e8-dceac57df212" providerId="ADAL" clId="{1E21AAA3-1566-4622-B454-5012423D77BF}" dt="2022-06-28T08:19:44.291" v="279" actId="478"/>
            <ac:spMkLst>
              <pc:docMk/>
              <pc:sldMasterMk cId="1337105757" sldId="2147483648"/>
              <pc:sldLayoutMk cId="1713534078" sldId="2147483649"/>
              <ac:spMk id="12" creationId="{7459EF7B-67F6-0CF5-9C5D-506028634E2D}"/>
            </ac:spMkLst>
          </pc:spChg>
          <pc:spChg chg="add del mod ord">
            <ac:chgData name="Gizem Yıldız" userId="86a4e68d-2f1b-4305-b2e8-dceac57df212" providerId="ADAL" clId="{1E21AAA3-1566-4622-B454-5012423D77BF}" dt="2022-06-28T08:21:29.216" v="296" actId="478"/>
            <ac:spMkLst>
              <pc:docMk/>
              <pc:sldMasterMk cId="1337105757" sldId="2147483648"/>
              <pc:sldLayoutMk cId="1713534078" sldId="2147483649"/>
              <ac:spMk id="13" creationId="{EA0FAD8F-CEEE-23FB-7889-9DB1484A13F3}"/>
            </ac:spMkLst>
          </pc:spChg>
          <pc:spChg chg="add del mod">
            <ac:chgData name="Gizem Yıldız" userId="86a4e68d-2f1b-4305-b2e8-dceac57df212" providerId="ADAL" clId="{1E21AAA3-1566-4622-B454-5012423D77BF}" dt="2022-06-28T08:19:48.023" v="282"/>
            <ac:spMkLst>
              <pc:docMk/>
              <pc:sldMasterMk cId="1337105757" sldId="2147483648"/>
              <pc:sldLayoutMk cId="1713534078" sldId="2147483649"/>
              <ac:spMk id="14" creationId="{312F2DA5-27D2-4348-3A9F-3E230CD596B9}"/>
            </ac:spMkLst>
          </pc:spChg>
          <pc:spChg chg="add del mod">
            <ac:chgData name="Gizem Yıldız" userId="86a4e68d-2f1b-4305-b2e8-dceac57df212" providerId="ADAL" clId="{1E21AAA3-1566-4622-B454-5012423D77BF}" dt="2022-06-28T08:19:48.023" v="282"/>
            <ac:spMkLst>
              <pc:docMk/>
              <pc:sldMasterMk cId="1337105757" sldId="2147483648"/>
              <pc:sldLayoutMk cId="1713534078" sldId="2147483649"/>
              <ac:spMk id="15" creationId="{B03D662B-4B9E-B27E-971F-CB2AABB94AE7}"/>
            </ac:spMkLst>
          </pc:spChg>
          <pc:spChg chg="add del mod">
            <ac:chgData name="Gizem Yıldız" userId="86a4e68d-2f1b-4305-b2e8-dceac57df212" providerId="ADAL" clId="{1E21AAA3-1566-4622-B454-5012423D77BF}" dt="2022-06-28T08:19:48.023" v="282"/>
            <ac:spMkLst>
              <pc:docMk/>
              <pc:sldMasterMk cId="1337105757" sldId="2147483648"/>
              <pc:sldLayoutMk cId="1713534078" sldId="2147483649"/>
              <ac:spMk id="16" creationId="{DC6F577F-FE66-18DC-418E-9E76A4B85737}"/>
            </ac:spMkLst>
          </pc:spChg>
          <pc:spChg chg="add del">
            <ac:chgData name="Gizem Yıldız" userId="86a4e68d-2f1b-4305-b2e8-dceac57df212" providerId="ADAL" clId="{1E21AAA3-1566-4622-B454-5012423D77BF}" dt="2022-06-28T08:21:16.946" v="291" actId="11529"/>
            <ac:spMkLst>
              <pc:docMk/>
              <pc:sldMasterMk cId="1337105757" sldId="2147483648"/>
              <pc:sldLayoutMk cId="1713534078" sldId="2147483649"/>
              <ac:spMk id="17" creationId="{74FF77E0-8F69-AA35-E64E-6AC420F984D5}"/>
            </ac:spMkLst>
          </pc:spChg>
          <pc:spChg chg="add del mod">
            <ac:chgData name="Gizem Yıldız" userId="86a4e68d-2f1b-4305-b2e8-dceac57df212" providerId="ADAL" clId="{1E21AAA3-1566-4622-B454-5012423D77BF}" dt="2022-06-28T08:21:19.007" v="292" actId="478"/>
            <ac:spMkLst>
              <pc:docMk/>
              <pc:sldMasterMk cId="1337105757" sldId="2147483648"/>
              <pc:sldLayoutMk cId="1713534078" sldId="2147483649"/>
              <ac:spMk id="18" creationId="{41A12852-F5BD-6B8E-53AD-7DEE7C1AB4CB}"/>
            </ac:spMkLst>
          </pc:spChg>
          <pc:spChg chg="add del">
            <ac:chgData name="Gizem Yıldız" userId="86a4e68d-2f1b-4305-b2e8-dceac57df212" providerId="ADAL" clId="{1E21AAA3-1566-4622-B454-5012423D77BF}" dt="2022-06-28T08:21:24.337" v="293" actId="11529"/>
            <ac:spMkLst>
              <pc:docMk/>
              <pc:sldMasterMk cId="1337105757" sldId="2147483648"/>
              <pc:sldLayoutMk cId="1713534078" sldId="2147483649"/>
              <ac:spMk id="19" creationId="{48D01164-FE89-ABCE-7C81-45FC47B010A8}"/>
            </ac:spMkLst>
          </pc:spChg>
          <pc:spChg chg="add del mod">
            <ac:chgData name="Gizem Yıldız" userId="86a4e68d-2f1b-4305-b2e8-dceac57df212" providerId="ADAL" clId="{1E21AAA3-1566-4622-B454-5012423D77BF}" dt="2022-06-28T08:21:27.477" v="295" actId="478"/>
            <ac:spMkLst>
              <pc:docMk/>
              <pc:sldMasterMk cId="1337105757" sldId="2147483648"/>
              <pc:sldLayoutMk cId="1713534078" sldId="2147483649"/>
              <ac:spMk id="20" creationId="{732B43B9-1054-F732-7968-D8A29893089C}"/>
            </ac:spMkLst>
          </pc:spChg>
          <pc:spChg chg="add del mod">
            <ac:chgData name="Gizem Yıldız" userId="86a4e68d-2f1b-4305-b2e8-dceac57df212" providerId="ADAL" clId="{1E21AAA3-1566-4622-B454-5012423D77BF}" dt="2022-06-28T08:22:01.191" v="301" actId="478"/>
            <ac:spMkLst>
              <pc:docMk/>
              <pc:sldMasterMk cId="1337105757" sldId="2147483648"/>
              <pc:sldLayoutMk cId="1713534078" sldId="2147483649"/>
              <ac:spMk id="21" creationId="{A999BB27-AAC7-CDB8-DF75-0D980F5B4120}"/>
            </ac:spMkLst>
          </pc:spChg>
          <pc:spChg chg="add mod">
            <ac:chgData name="Gizem Yıldız" userId="86a4e68d-2f1b-4305-b2e8-dceac57df212" providerId="ADAL" clId="{1E21AAA3-1566-4622-B454-5012423D77BF}" dt="2022-06-28T08:23:00.576" v="336" actId="207"/>
            <ac:spMkLst>
              <pc:docMk/>
              <pc:sldMasterMk cId="1337105757" sldId="2147483648"/>
              <pc:sldLayoutMk cId="1713534078" sldId="2147483649"/>
              <ac:spMk id="22" creationId="{ACBD91FA-1AFD-6574-DCE4-3429008398EC}"/>
            </ac:spMkLst>
          </pc:spChg>
          <pc:spChg chg="add del">
            <ac:chgData name="Gizem Yıldız" userId="86a4e68d-2f1b-4305-b2e8-dceac57df212" providerId="ADAL" clId="{1E21AAA3-1566-4622-B454-5012423D77BF}" dt="2022-06-28T08:22:42.531" v="329" actId="11529"/>
            <ac:spMkLst>
              <pc:docMk/>
              <pc:sldMasterMk cId="1337105757" sldId="2147483648"/>
              <pc:sldLayoutMk cId="1713534078" sldId="2147483649"/>
              <ac:spMk id="23" creationId="{867CCD78-F91B-F736-5F15-8B9DEBCCA140}"/>
            </ac:spMkLst>
          </pc:spChg>
          <pc:spChg chg="add mod">
            <ac:chgData name="Gizem Yıldız" userId="86a4e68d-2f1b-4305-b2e8-dceac57df212" providerId="ADAL" clId="{1E21AAA3-1566-4622-B454-5012423D77BF}" dt="2022-06-28T08:23:26.085" v="338" actId="20577"/>
            <ac:spMkLst>
              <pc:docMk/>
              <pc:sldMasterMk cId="1337105757" sldId="2147483648"/>
              <pc:sldLayoutMk cId="1713534078" sldId="2147483649"/>
              <ac:spMk id="24" creationId="{DA2DCA3D-B2E5-61FF-8266-12B212F5C8E1}"/>
            </ac:spMkLst>
          </pc:spChg>
          <pc:picChg chg="add del mod">
            <ac:chgData name="Gizem Yıldız" userId="86a4e68d-2f1b-4305-b2e8-dceac57df212" providerId="ADAL" clId="{1E21AAA3-1566-4622-B454-5012423D77BF}" dt="2022-06-28T07:51:33.603" v="8"/>
            <ac:picMkLst>
              <pc:docMk/>
              <pc:sldMasterMk cId="1337105757" sldId="2147483648"/>
              <pc:sldLayoutMk cId="1713534078" sldId="2147483649"/>
              <ac:picMk id="7" creationId="{A5D2BA80-8E32-9935-B6F6-8E7663BC4D47}"/>
            </ac:picMkLst>
          </pc:picChg>
          <pc:picChg chg="add del mod">
            <ac:chgData name="Gizem Yıldız" userId="86a4e68d-2f1b-4305-b2e8-dceac57df212" providerId="ADAL" clId="{1E21AAA3-1566-4622-B454-5012423D77BF}" dt="2022-06-28T08:00:15" v="83" actId="478"/>
            <ac:picMkLst>
              <pc:docMk/>
              <pc:sldMasterMk cId="1337105757" sldId="2147483648"/>
              <pc:sldLayoutMk cId="1713534078" sldId="2147483649"/>
              <ac:picMk id="8" creationId="{0E494F5E-A0A7-9124-8536-D346566A4587}"/>
            </ac:picMkLst>
          </pc:picChg>
          <pc:picChg chg="add del mod ord">
            <ac:chgData name="Gizem Yıldız" userId="86a4e68d-2f1b-4305-b2e8-dceac57df212" providerId="ADAL" clId="{1E21AAA3-1566-4622-B454-5012423D77BF}" dt="2022-06-28T08:21:35.477" v="299" actId="1076"/>
            <ac:picMkLst>
              <pc:docMk/>
              <pc:sldMasterMk cId="1337105757" sldId="2147483648"/>
              <pc:sldLayoutMk cId="1713534078" sldId="2147483649"/>
              <ac:picMk id="10" creationId="{30C7F2D3-B945-B0C0-29E4-B495EB6E31FC}"/>
            </ac:picMkLst>
          </pc:picChg>
        </pc:sldLayoutChg>
        <pc:sldLayoutChg chg="addSp delSp modSp mod setBg">
          <pc:chgData name="Gizem Yıldız" userId="86a4e68d-2f1b-4305-b2e8-dceac57df212" providerId="ADAL" clId="{1E21AAA3-1566-4622-B454-5012423D77BF}" dt="2022-06-28T08:24:04.004" v="342" actId="207"/>
          <pc:sldLayoutMkLst>
            <pc:docMk/>
            <pc:sldMasterMk cId="1337105757" sldId="2147483648"/>
            <pc:sldLayoutMk cId="4070903513" sldId="2147483650"/>
          </pc:sldLayoutMkLst>
          <pc:spChg chg="mod">
            <ac:chgData name="Gizem Yıldız" userId="86a4e68d-2f1b-4305-b2e8-dceac57df212" providerId="ADAL" clId="{1E21AAA3-1566-4622-B454-5012423D77BF}" dt="2022-06-28T08:24:04.004" v="342" actId="207"/>
            <ac:spMkLst>
              <pc:docMk/>
              <pc:sldMasterMk cId="1337105757" sldId="2147483648"/>
              <pc:sldLayoutMk cId="4070903513" sldId="2147483650"/>
              <ac:spMk id="2" creationId="{C554A417-B6ED-219E-C0E1-8AD1C89D789D}"/>
            </ac:spMkLst>
          </pc:spChg>
          <pc:spChg chg="mod">
            <ac:chgData name="Gizem Yıldız" userId="86a4e68d-2f1b-4305-b2e8-dceac57df212" providerId="ADAL" clId="{1E21AAA3-1566-4622-B454-5012423D77BF}" dt="2022-06-28T08:04:12.637" v="121" actId="207"/>
            <ac:spMkLst>
              <pc:docMk/>
              <pc:sldMasterMk cId="1337105757" sldId="2147483648"/>
              <pc:sldLayoutMk cId="4070903513" sldId="2147483650"/>
              <ac:spMk id="3" creationId="{05D59C2B-ACD4-749C-73BB-9B0E9658299F}"/>
            </ac:spMkLst>
          </pc:spChg>
          <pc:spChg chg="del">
            <ac:chgData name="Gizem Yıldız" userId="86a4e68d-2f1b-4305-b2e8-dceac57df212" providerId="ADAL" clId="{1E21AAA3-1566-4622-B454-5012423D77BF}" dt="2022-06-28T07:55:21.129" v="48" actId="478"/>
            <ac:spMkLst>
              <pc:docMk/>
              <pc:sldMasterMk cId="1337105757" sldId="2147483648"/>
              <pc:sldLayoutMk cId="4070903513" sldId="2147483650"/>
              <ac:spMk id="4" creationId="{AA4FA6F8-C95B-E875-E68D-31CA1C60F8B9}"/>
            </ac:spMkLst>
          </pc:spChg>
          <pc:spChg chg="del mod ord">
            <ac:chgData name="Gizem Yıldız" userId="86a4e68d-2f1b-4305-b2e8-dceac57df212" providerId="ADAL" clId="{1E21AAA3-1566-4622-B454-5012423D77BF}" dt="2022-06-28T08:13:30.649" v="194" actId="478"/>
            <ac:spMkLst>
              <pc:docMk/>
              <pc:sldMasterMk cId="1337105757" sldId="2147483648"/>
              <pc:sldLayoutMk cId="4070903513" sldId="2147483650"/>
              <ac:spMk id="5" creationId="{A653C2B2-F080-4D5C-99A1-1C778B939503}"/>
            </ac:spMkLst>
          </pc:spChg>
          <pc:spChg chg="mod">
            <ac:chgData name="Gizem Yıldız" userId="86a4e68d-2f1b-4305-b2e8-dceac57df212" providerId="ADAL" clId="{1E21AAA3-1566-4622-B454-5012423D77BF}" dt="2022-06-28T08:00:08.527" v="80" actId="113"/>
            <ac:spMkLst>
              <pc:docMk/>
              <pc:sldMasterMk cId="1337105757" sldId="2147483648"/>
              <pc:sldLayoutMk cId="4070903513" sldId="2147483650"/>
              <ac:spMk id="6" creationId="{BCAB7302-E45E-BDBC-1961-DF4B46EC4E35}"/>
            </ac:spMkLst>
          </pc:spChg>
          <pc:spChg chg="add del mod">
            <ac:chgData name="Gizem Yıldız" userId="86a4e68d-2f1b-4305-b2e8-dceac57df212" providerId="ADAL" clId="{1E21AAA3-1566-4622-B454-5012423D77BF}" dt="2022-06-28T07:52:25.920" v="15" actId="478"/>
            <ac:spMkLst>
              <pc:docMk/>
              <pc:sldMasterMk cId="1337105757" sldId="2147483648"/>
              <pc:sldLayoutMk cId="4070903513" sldId="2147483650"/>
              <ac:spMk id="7" creationId="{473F521A-9069-64AE-1696-AA780068D72A}"/>
            </ac:spMkLst>
          </pc:spChg>
          <pc:spChg chg="add mod">
            <ac:chgData name="Gizem Yıldız" userId="86a4e68d-2f1b-4305-b2e8-dceac57df212" providerId="ADAL" clId="{1E21AAA3-1566-4622-B454-5012423D77BF}" dt="2022-06-28T08:03:38.506" v="120" actId="2711"/>
            <ac:spMkLst>
              <pc:docMk/>
              <pc:sldMasterMk cId="1337105757" sldId="2147483648"/>
              <pc:sldLayoutMk cId="4070903513" sldId="2147483650"/>
              <ac:spMk id="11" creationId="{14F5A95E-73B7-05AD-C97D-0BBBEE66AB49}"/>
            </ac:spMkLst>
          </pc:spChg>
          <pc:spChg chg="add mod ord">
            <ac:chgData name="Gizem Yıldız" userId="86a4e68d-2f1b-4305-b2e8-dceac57df212" providerId="ADAL" clId="{1E21AAA3-1566-4622-B454-5012423D77BF}" dt="2022-06-28T08:00:00.709" v="78" actId="167"/>
            <ac:spMkLst>
              <pc:docMk/>
              <pc:sldMasterMk cId="1337105757" sldId="2147483648"/>
              <pc:sldLayoutMk cId="4070903513" sldId="2147483650"/>
              <ac:spMk id="12" creationId="{D600EE6A-A3E3-D4C1-79D4-CB98025AFF82}"/>
            </ac:spMkLst>
          </pc:spChg>
          <pc:spChg chg="add mod">
            <ac:chgData name="Gizem Yıldız" userId="86a4e68d-2f1b-4305-b2e8-dceac57df212" providerId="ADAL" clId="{1E21AAA3-1566-4622-B454-5012423D77BF}" dt="2022-06-28T08:13:35.989" v="195" actId="1076"/>
            <ac:spMkLst>
              <pc:docMk/>
              <pc:sldMasterMk cId="1337105757" sldId="2147483648"/>
              <pc:sldLayoutMk cId="4070903513" sldId="2147483650"/>
              <ac:spMk id="15" creationId="{C897DB2A-AF7E-B102-7DB0-37FF8A821C91}"/>
            </ac:spMkLst>
          </pc:spChg>
          <pc:picChg chg="add del mod">
            <ac:chgData name="Gizem Yıldız" userId="86a4e68d-2f1b-4305-b2e8-dceac57df212" providerId="ADAL" clId="{1E21AAA3-1566-4622-B454-5012423D77BF}" dt="2022-06-28T07:53:02.158" v="19" actId="478"/>
            <ac:picMkLst>
              <pc:docMk/>
              <pc:sldMasterMk cId="1337105757" sldId="2147483648"/>
              <pc:sldLayoutMk cId="4070903513" sldId="2147483650"/>
              <ac:picMk id="8" creationId="{20194232-6B71-DF67-6EA5-AB0E769C1162}"/>
            </ac:picMkLst>
          </pc:picChg>
          <pc:picChg chg="add mod ord modCrop">
            <ac:chgData name="Gizem Yıldız" userId="86a4e68d-2f1b-4305-b2e8-dceac57df212" providerId="ADAL" clId="{1E21AAA3-1566-4622-B454-5012423D77BF}" dt="2022-06-28T08:03:22.299" v="119" actId="12789"/>
            <ac:picMkLst>
              <pc:docMk/>
              <pc:sldMasterMk cId="1337105757" sldId="2147483648"/>
              <pc:sldLayoutMk cId="4070903513" sldId="2147483650"/>
              <ac:picMk id="9" creationId="{9D7F9373-0F6C-AE96-0DA7-E63A19553BEF}"/>
            </ac:picMkLst>
          </pc:picChg>
          <pc:picChg chg="add mod modCrop">
            <ac:chgData name="Gizem Yıldız" userId="86a4e68d-2f1b-4305-b2e8-dceac57df212" providerId="ADAL" clId="{1E21AAA3-1566-4622-B454-5012423D77BF}" dt="2022-06-28T08:01:47.041" v="103" actId="732"/>
            <ac:picMkLst>
              <pc:docMk/>
              <pc:sldMasterMk cId="1337105757" sldId="2147483648"/>
              <pc:sldLayoutMk cId="4070903513" sldId="2147483650"/>
              <ac:picMk id="10" creationId="{28ABB5A8-C6D7-06EE-981B-D34DD08EEE49}"/>
            </ac:picMkLst>
          </pc:picChg>
          <pc:picChg chg="add del mod">
            <ac:chgData name="Gizem Yıldız" userId="86a4e68d-2f1b-4305-b2e8-dceac57df212" providerId="ADAL" clId="{1E21AAA3-1566-4622-B454-5012423D77BF}" dt="2022-06-28T08:00:11.813" v="82" actId="21"/>
            <ac:picMkLst>
              <pc:docMk/>
              <pc:sldMasterMk cId="1337105757" sldId="2147483648"/>
              <pc:sldLayoutMk cId="4070903513" sldId="2147483650"/>
              <ac:picMk id="14" creationId="{CD5DD7E3-2461-AFD3-4C0F-63E2552B6361}"/>
            </ac:picMkLst>
          </pc:picChg>
          <pc:cxnChg chg="add mod">
            <ac:chgData name="Gizem Yıldız" userId="86a4e68d-2f1b-4305-b2e8-dceac57df212" providerId="ADAL" clId="{1E21AAA3-1566-4622-B454-5012423D77BF}" dt="2022-06-28T08:18:20.692" v="238" actId="208"/>
            <ac:cxnSpMkLst>
              <pc:docMk/>
              <pc:sldMasterMk cId="1337105757" sldId="2147483648"/>
              <pc:sldLayoutMk cId="4070903513" sldId="2147483650"/>
              <ac:cxnSpMk id="16" creationId="{2B17E17B-A296-0790-8C28-23BF98D2739E}"/>
            </ac:cxnSpMkLst>
          </pc:cxnChg>
        </pc:sldLayoutChg>
        <pc:sldLayoutChg chg="addSp delSp modSp mod">
          <pc:chgData name="Gizem Yıldız" userId="86a4e68d-2f1b-4305-b2e8-dceac57df212" providerId="ADAL" clId="{1E21AAA3-1566-4622-B454-5012423D77BF}" dt="2022-06-30T09:02:29.589" v="567" actId="20577"/>
          <pc:sldLayoutMkLst>
            <pc:docMk/>
            <pc:sldMasterMk cId="1337105757" sldId="2147483648"/>
            <pc:sldLayoutMk cId="3896113970" sldId="2147483651"/>
          </pc:sldLayoutMkLst>
          <pc:spChg chg="mod">
            <ac:chgData name="Gizem Yıldız" userId="86a4e68d-2f1b-4305-b2e8-dceac57df212" providerId="ADAL" clId="{1E21AAA3-1566-4622-B454-5012423D77BF}" dt="2022-06-30T08:59:56.989" v="535" actId="14100"/>
            <ac:spMkLst>
              <pc:docMk/>
              <pc:sldMasterMk cId="1337105757" sldId="2147483648"/>
              <pc:sldLayoutMk cId="3896113970" sldId="2147483651"/>
              <ac:spMk id="2" creationId="{6B165F91-77AF-811C-BD5A-7547E5AE71AE}"/>
            </ac:spMkLst>
          </pc:spChg>
          <pc:spChg chg="mod">
            <ac:chgData name="Gizem Yıldız" userId="86a4e68d-2f1b-4305-b2e8-dceac57df212" providerId="ADAL" clId="{1E21AAA3-1566-4622-B454-5012423D77BF}" dt="2022-06-30T09:02:29.589" v="567" actId="20577"/>
            <ac:spMkLst>
              <pc:docMk/>
              <pc:sldMasterMk cId="1337105757" sldId="2147483648"/>
              <pc:sldLayoutMk cId="3896113970" sldId="2147483651"/>
              <ac:spMk id="3" creationId="{69138ED6-5ECD-0CC9-94B9-4A6BF19A5D40}"/>
            </ac:spMkLst>
          </pc:spChg>
          <pc:spChg chg="del">
            <ac:chgData name="Gizem Yıldız" userId="86a4e68d-2f1b-4305-b2e8-dceac57df212" providerId="ADAL" clId="{1E21AAA3-1566-4622-B454-5012423D77BF}" dt="2022-06-28T08:04:52.149" v="122" actId="478"/>
            <ac:spMkLst>
              <pc:docMk/>
              <pc:sldMasterMk cId="1337105757" sldId="2147483648"/>
              <pc:sldLayoutMk cId="3896113970" sldId="2147483651"/>
              <ac:spMk id="4" creationId="{306DF581-8704-2368-1D96-447F65B56A3A}"/>
            </ac:spMkLst>
          </pc:spChg>
          <pc:spChg chg="del">
            <ac:chgData name="Gizem Yıldız" userId="86a4e68d-2f1b-4305-b2e8-dceac57df212" providerId="ADAL" clId="{1E21AAA3-1566-4622-B454-5012423D77BF}" dt="2022-06-28T08:04:53.111" v="123" actId="478"/>
            <ac:spMkLst>
              <pc:docMk/>
              <pc:sldMasterMk cId="1337105757" sldId="2147483648"/>
              <pc:sldLayoutMk cId="3896113970" sldId="2147483651"/>
              <ac:spMk id="5" creationId="{F5E42ACC-C4DD-3DA8-1DD3-BE2078A69818}"/>
            </ac:spMkLst>
          </pc:spChg>
          <pc:spChg chg="del">
            <ac:chgData name="Gizem Yıldız" userId="86a4e68d-2f1b-4305-b2e8-dceac57df212" providerId="ADAL" clId="{1E21AAA3-1566-4622-B454-5012423D77BF}" dt="2022-06-28T08:04:54.542" v="124" actId="478"/>
            <ac:spMkLst>
              <pc:docMk/>
              <pc:sldMasterMk cId="1337105757" sldId="2147483648"/>
              <pc:sldLayoutMk cId="3896113970" sldId="2147483651"/>
              <ac:spMk id="6" creationId="{6D427D0F-129F-447F-F033-A0340B51AD25}"/>
            </ac:spMkLst>
          </pc:spChg>
          <pc:spChg chg="add del mod">
            <ac:chgData name="Gizem Yıldız" userId="86a4e68d-2f1b-4305-b2e8-dceac57df212" providerId="ADAL" clId="{1E21AAA3-1566-4622-B454-5012423D77BF}" dt="2022-06-28T08:14:24.239" v="206" actId="478"/>
            <ac:spMkLst>
              <pc:docMk/>
              <pc:sldMasterMk cId="1337105757" sldId="2147483648"/>
              <pc:sldLayoutMk cId="3896113970" sldId="2147483651"/>
              <ac:spMk id="7" creationId="{1B6A7CFF-E256-10EB-A914-86B97ED463E4}"/>
            </ac:spMkLst>
          </pc:spChg>
          <pc:spChg chg="add del mod">
            <ac:chgData name="Gizem Yıldız" userId="86a4e68d-2f1b-4305-b2e8-dceac57df212" providerId="ADAL" clId="{1E21AAA3-1566-4622-B454-5012423D77BF}" dt="2022-06-28T08:14:24.920" v="207" actId="478"/>
            <ac:spMkLst>
              <pc:docMk/>
              <pc:sldMasterMk cId="1337105757" sldId="2147483648"/>
              <pc:sldLayoutMk cId="3896113970" sldId="2147483651"/>
              <ac:spMk id="9" creationId="{0AA100D7-002C-8A7B-A92B-95900C8F72F6}"/>
            </ac:spMkLst>
          </pc:spChg>
          <pc:spChg chg="add mod">
            <ac:chgData name="Gizem Yıldız" userId="86a4e68d-2f1b-4305-b2e8-dceac57df212" providerId="ADAL" clId="{1E21AAA3-1566-4622-B454-5012423D77BF}" dt="2022-06-28T08:09:01.711" v="141" actId="1076"/>
            <ac:spMkLst>
              <pc:docMk/>
              <pc:sldMasterMk cId="1337105757" sldId="2147483648"/>
              <pc:sldLayoutMk cId="3896113970" sldId="2147483651"/>
              <ac:spMk id="11" creationId="{66EF97CA-6EB5-94F6-54DB-3AD2A724CC88}"/>
            </ac:spMkLst>
          </pc:spChg>
          <pc:spChg chg="add mod ord">
            <ac:chgData name="Gizem Yıldız" userId="86a4e68d-2f1b-4305-b2e8-dceac57df212" providerId="ADAL" clId="{1E21AAA3-1566-4622-B454-5012423D77BF}" dt="2022-06-28T08:12:52.744" v="188" actId="166"/>
            <ac:spMkLst>
              <pc:docMk/>
              <pc:sldMasterMk cId="1337105757" sldId="2147483648"/>
              <pc:sldLayoutMk cId="3896113970" sldId="2147483651"/>
              <ac:spMk id="12" creationId="{01D78E84-86D4-AB1B-6D0C-0E383A4EB38C}"/>
            </ac:spMkLst>
          </pc:spChg>
          <pc:spChg chg="add mod">
            <ac:chgData name="Gizem Yıldız" userId="86a4e68d-2f1b-4305-b2e8-dceac57df212" providerId="ADAL" clId="{1E21AAA3-1566-4622-B454-5012423D77BF}" dt="2022-06-30T09:01:03.606" v="547" actId="13926"/>
            <ac:spMkLst>
              <pc:docMk/>
              <pc:sldMasterMk cId="1337105757" sldId="2147483648"/>
              <pc:sldLayoutMk cId="3896113970" sldId="2147483651"/>
              <ac:spMk id="13" creationId="{FF167C5D-0ABC-FE58-289D-CB50A6B7878B}"/>
            </ac:spMkLst>
          </pc:spChg>
          <pc:spChg chg="add mod">
            <ac:chgData name="Gizem Yıldız" userId="86a4e68d-2f1b-4305-b2e8-dceac57df212" providerId="ADAL" clId="{1E21AAA3-1566-4622-B454-5012423D77BF}" dt="2022-06-28T08:13:48.984" v="197" actId="1076"/>
            <ac:spMkLst>
              <pc:docMk/>
              <pc:sldMasterMk cId="1337105757" sldId="2147483648"/>
              <pc:sldLayoutMk cId="3896113970" sldId="2147483651"/>
              <ac:spMk id="17" creationId="{4A2354F6-1BDE-A870-A25E-64EC02D21F78}"/>
            </ac:spMkLst>
          </pc:spChg>
          <pc:picChg chg="add mod">
            <ac:chgData name="Gizem Yıldız" userId="86a4e68d-2f1b-4305-b2e8-dceac57df212" providerId="ADAL" clId="{1E21AAA3-1566-4622-B454-5012423D77BF}" dt="2022-06-28T08:09:01.711" v="141" actId="1076"/>
            <ac:picMkLst>
              <pc:docMk/>
              <pc:sldMasterMk cId="1337105757" sldId="2147483648"/>
              <pc:sldLayoutMk cId="3896113970" sldId="2147483651"/>
              <ac:picMk id="8" creationId="{5720539A-89C2-C545-F079-7C29159A9659}"/>
            </ac:picMkLst>
          </pc:picChg>
          <pc:picChg chg="add del mod">
            <ac:chgData name="Gizem Yıldız" userId="86a4e68d-2f1b-4305-b2e8-dceac57df212" providerId="ADAL" clId="{1E21AAA3-1566-4622-B454-5012423D77BF}" dt="2022-06-28T08:10:01.303" v="169" actId="478"/>
            <ac:picMkLst>
              <pc:docMk/>
              <pc:sldMasterMk cId="1337105757" sldId="2147483648"/>
              <pc:sldLayoutMk cId="3896113970" sldId="2147483651"/>
              <ac:picMk id="10" creationId="{F8079D6B-8AF0-68A8-D082-2463A2A09B29}"/>
            </ac:picMkLst>
          </pc:picChg>
          <pc:picChg chg="add del mod modCrop">
            <ac:chgData name="Gizem Yıldız" userId="86a4e68d-2f1b-4305-b2e8-dceac57df212" providerId="ADAL" clId="{1E21AAA3-1566-4622-B454-5012423D77BF}" dt="2022-06-28T08:08:21.469" v="131" actId="478"/>
            <ac:picMkLst>
              <pc:docMk/>
              <pc:sldMasterMk cId="1337105757" sldId="2147483648"/>
              <pc:sldLayoutMk cId="3896113970" sldId="2147483651"/>
              <ac:picMk id="14" creationId="{3C15E30E-1B4B-89FE-E454-EDF9D5B2C1A2}"/>
            </ac:picMkLst>
          </pc:picChg>
          <pc:picChg chg="add del mod ord modCrop">
            <ac:chgData name="Gizem Yıldız" userId="86a4e68d-2f1b-4305-b2e8-dceac57df212" providerId="ADAL" clId="{1E21AAA3-1566-4622-B454-5012423D77BF}" dt="2022-06-28T08:15:58.359" v="209" actId="478"/>
            <ac:picMkLst>
              <pc:docMk/>
              <pc:sldMasterMk cId="1337105757" sldId="2147483648"/>
              <pc:sldLayoutMk cId="3896113970" sldId="2147483651"/>
              <ac:picMk id="16" creationId="{671E985C-D9CD-5887-E198-0DA1003DE266}"/>
            </ac:picMkLst>
          </pc:picChg>
          <pc:picChg chg="add del mod">
            <ac:chgData name="Gizem Yıldız" userId="86a4e68d-2f1b-4305-b2e8-dceac57df212" providerId="ADAL" clId="{1E21AAA3-1566-4622-B454-5012423D77BF}" dt="2022-06-28T08:16:28.181" v="214" actId="478"/>
            <ac:picMkLst>
              <pc:docMk/>
              <pc:sldMasterMk cId="1337105757" sldId="2147483648"/>
              <pc:sldLayoutMk cId="3896113970" sldId="2147483651"/>
              <ac:picMk id="19" creationId="{EC62DCA9-B134-A3BA-0C75-0100B0781827}"/>
            </ac:picMkLst>
          </pc:picChg>
          <pc:picChg chg="add mod modCrop">
            <ac:chgData name="Gizem Yıldız" userId="86a4e68d-2f1b-4305-b2e8-dceac57df212" providerId="ADAL" clId="{1E21AAA3-1566-4622-B454-5012423D77BF}" dt="2022-06-28T08:16:58.612" v="225" actId="1036"/>
            <ac:picMkLst>
              <pc:docMk/>
              <pc:sldMasterMk cId="1337105757" sldId="2147483648"/>
              <pc:sldLayoutMk cId="3896113970" sldId="2147483651"/>
              <ac:picMk id="21" creationId="{E6F0A84F-3176-D04B-0A8D-8EE048B02192}"/>
            </ac:picMkLst>
          </pc:picChg>
          <pc:cxnChg chg="add del mod">
            <ac:chgData name="Gizem Yıldız" userId="86a4e68d-2f1b-4305-b2e8-dceac57df212" providerId="ADAL" clId="{1E21AAA3-1566-4622-B454-5012423D77BF}" dt="2022-06-28T08:18:25.421" v="239" actId="478"/>
            <ac:cxnSpMkLst>
              <pc:docMk/>
              <pc:sldMasterMk cId="1337105757" sldId="2147483648"/>
              <pc:sldLayoutMk cId="3896113970" sldId="2147483651"/>
              <ac:cxnSpMk id="23" creationId="{96833C9F-9299-4BD0-5C54-CB5E8D1D5F9E}"/>
            </ac:cxnSpMkLst>
          </pc:cxnChg>
          <pc:cxnChg chg="add mod">
            <ac:chgData name="Gizem Yıldız" userId="86a4e68d-2f1b-4305-b2e8-dceac57df212" providerId="ADAL" clId="{1E21AAA3-1566-4622-B454-5012423D77BF}" dt="2022-06-28T08:18:31.550" v="241" actId="1076"/>
            <ac:cxnSpMkLst>
              <pc:docMk/>
              <pc:sldMasterMk cId="1337105757" sldId="2147483648"/>
              <pc:sldLayoutMk cId="3896113970" sldId="2147483651"/>
              <ac:cxnSpMk id="25" creationId="{27B764EB-8E2A-8627-86A2-E6ECDD04702D}"/>
            </ac:cxnSpMkLst>
          </pc:cxnChg>
        </pc:sldLayoutChg>
        <pc:sldLayoutChg chg="addSp delSp modSp mod">
          <pc:chgData name="Gizem Yıldız" userId="86a4e68d-2f1b-4305-b2e8-dceac57df212" providerId="ADAL" clId="{1E21AAA3-1566-4622-B454-5012423D77BF}" dt="2022-06-28T08:24:20.754" v="344" actId="207"/>
          <pc:sldLayoutMkLst>
            <pc:docMk/>
            <pc:sldMasterMk cId="1337105757" sldId="2147483648"/>
            <pc:sldLayoutMk cId="3666367180" sldId="2147483652"/>
          </pc:sldLayoutMkLst>
          <pc:spChg chg="mod">
            <ac:chgData name="Gizem Yıldız" userId="86a4e68d-2f1b-4305-b2e8-dceac57df212" providerId="ADAL" clId="{1E21AAA3-1566-4622-B454-5012423D77BF}" dt="2022-06-28T08:24:20.754" v="344" actId="207"/>
            <ac:spMkLst>
              <pc:docMk/>
              <pc:sldMasterMk cId="1337105757" sldId="2147483648"/>
              <pc:sldLayoutMk cId="3666367180" sldId="2147483652"/>
              <ac:spMk id="2" creationId="{D977A64D-A716-B457-FBA9-A1DD4FB00376}"/>
            </ac:spMkLst>
          </pc:spChg>
          <pc:spChg chg="mod">
            <ac:chgData name="Gizem Yıldız" userId="86a4e68d-2f1b-4305-b2e8-dceac57df212" providerId="ADAL" clId="{1E21AAA3-1566-4622-B454-5012423D77BF}" dt="2022-06-28T08:11:00.318" v="174" actId="207"/>
            <ac:spMkLst>
              <pc:docMk/>
              <pc:sldMasterMk cId="1337105757" sldId="2147483648"/>
              <pc:sldLayoutMk cId="3666367180" sldId="2147483652"/>
              <ac:spMk id="3" creationId="{94CBC891-2627-8511-77CC-35C6F9A25B6A}"/>
            </ac:spMkLst>
          </pc:spChg>
          <pc:spChg chg="mod">
            <ac:chgData name="Gizem Yıldız" userId="86a4e68d-2f1b-4305-b2e8-dceac57df212" providerId="ADAL" clId="{1E21AAA3-1566-4622-B454-5012423D77BF}" dt="2022-06-28T08:11:00.318" v="174" actId="207"/>
            <ac:spMkLst>
              <pc:docMk/>
              <pc:sldMasterMk cId="1337105757" sldId="2147483648"/>
              <pc:sldLayoutMk cId="3666367180" sldId="2147483652"/>
              <ac:spMk id="4" creationId="{2C39DF51-309C-689A-2055-B8F5DCCE2512}"/>
            </ac:spMkLst>
          </pc:spChg>
          <pc:spChg chg="del">
            <ac:chgData name="Gizem Yıldız" userId="86a4e68d-2f1b-4305-b2e8-dceac57df212" providerId="ADAL" clId="{1E21AAA3-1566-4622-B454-5012423D77BF}" dt="2022-06-28T08:10:34.696" v="170" actId="478"/>
            <ac:spMkLst>
              <pc:docMk/>
              <pc:sldMasterMk cId="1337105757" sldId="2147483648"/>
              <pc:sldLayoutMk cId="3666367180" sldId="2147483652"/>
              <ac:spMk id="5" creationId="{B6C619D5-F744-8ADB-E7C0-F1730C9A02B0}"/>
            </ac:spMkLst>
          </pc:spChg>
          <pc:spChg chg="del">
            <ac:chgData name="Gizem Yıldız" userId="86a4e68d-2f1b-4305-b2e8-dceac57df212" providerId="ADAL" clId="{1E21AAA3-1566-4622-B454-5012423D77BF}" dt="2022-06-28T08:10:34.696" v="170" actId="478"/>
            <ac:spMkLst>
              <pc:docMk/>
              <pc:sldMasterMk cId="1337105757" sldId="2147483648"/>
              <pc:sldLayoutMk cId="3666367180" sldId="2147483652"/>
              <ac:spMk id="6" creationId="{C56FFB20-094C-D47B-6178-9D8D09A698C8}"/>
            </ac:spMkLst>
          </pc:spChg>
          <pc:spChg chg="del">
            <ac:chgData name="Gizem Yıldız" userId="86a4e68d-2f1b-4305-b2e8-dceac57df212" providerId="ADAL" clId="{1E21AAA3-1566-4622-B454-5012423D77BF}" dt="2022-06-28T08:10:34.696" v="170" actId="478"/>
            <ac:spMkLst>
              <pc:docMk/>
              <pc:sldMasterMk cId="1337105757" sldId="2147483648"/>
              <pc:sldLayoutMk cId="3666367180" sldId="2147483652"/>
              <ac:spMk id="7" creationId="{AC23CF4A-6899-FAB7-2C7E-C0427E219DBC}"/>
            </ac:spMkLst>
          </pc:spChg>
          <pc:spChg chg="add mod">
            <ac:chgData name="Gizem Yıldız" userId="86a4e68d-2f1b-4305-b2e8-dceac57df212" providerId="ADAL" clId="{1E21AAA3-1566-4622-B454-5012423D77BF}" dt="2022-06-28T08:10:35.660" v="171"/>
            <ac:spMkLst>
              <pc:docMk/>
              <pc:sldMasterMk cId="1337105757" sldId="2147483648"/>
              <pc:sldLayoutMk cId="3666367180" sldId="2147483652"/>
              <ac:spMk id="8" creationId="{9A3EE111-7CA3-1142-2C0B-895CB9EDC6DF}"/>
            </ac:spMkLst>
          </pc:spChg>
          <pc:spChg chg="add mod">
            <ac:chgData name="Gizem Yıldız" userId="86a4e68d-2f1b-4305-b2e8-dceac57df212" providerId="ADAL" clId="{1E21AAA3-1566-4622-B454-5012423D77BF}" dt="2022-06-28T08:10:35.660" v="171"/>
            <ac:spMkLst>
              <pc:docMk/>
              <pc:sldMasterMk cId="1337105757" sldId="2147483648"/>
              <pc:sldLayoutMk cId="3666367180" sldId="2147483652"/>
              <ac:spMk id="10" creationId="{D518900D-32EB-D88C-B0A0-ABAF8F6B4F1C}"/>
            </ac:spMkLst>
          </pc:spChg>
          <pc:spChg chg="add mod">
            <ac:chgData name="Gizem Yıldız" userId="86a4e68d-2f1b-4305-b2e8-dceac57df212" providerId="ADAL" clId="{1E21AAA3-1566-4622-B454-5012423D77BF}" dt="2022-06-28T08:10:35.660" v="171"/>
            <ac:spMkLst>
              <pc:docMk/>
              <pc:sldMasterMk cId="1337105757" sldId="2147483648"/>
              <pc:sldLayoutMk cId="3666367180" sldId="2147483652"/>
              <ac:spMk id="12" creationId="{37790BEA-4F7B-5F06-2B76-02D5C0407B8E}"/>
            </ac:spMkLst>
          </pc:spChg>
          <pc:spChg chg="add del mod">
            <ac:chgData name="Gizem Yıldız" userId="86a4e68d-2f1b-4305-b2e8-dceac57df212" providerId="ADAL" clId="{1E21AAA3-1566-4622-B454-5012423D77BF}" dt="2022-06-28T08:13:11.503" v="191" actId="21"/>
            <ac:spMkLst>
              <pc:docMk/>
              <pc:sldMasterMk cId="1337105757" sldId="2147483648"/>
              <pc:sldLayoutMk cId="3666367180" sldId="2147483652"/>
              <ac:spMk id="13" creationId="{8382C4EE-9BC9-426D-08EC-E4BAF87002E1}"/>
            </ac:spMkLst>
          </pc:spChg>
          <pc:spChg chg="add del mod">
            <ac:chgData name="Gizem Yıldız" userId="86a4e68d-2f1b-4305-b2e8-dceac57df212" providerId="ADAL" clId="{1E21AAA3-1566-4622-B454-5012423D77BF}" dt="2022-06-28T08:13:59.217" v="198" actId="478"/>
            <ac:spMkLst>
              <pc:docMk/>
              <pc:sldMasterMk cId="1337105757" sldId="2147483648"/>
              <pc:sldLayoutMk cId="3666367180" sldId="2147483652"/>
              <ac:spMk id="14" creationId="{7FD02354-3569-14E2-3930-35626128CE8F}"/>
            </ac:spMkLst>
          </pc:spChg>
          <pc:spChg chg="add mod">
            <ac:chgData name="Gizem Yıldız" userId="86a4e68d-2f1b-4305-b2e8-dceac57df212" providerId="ADAL" clId="{1E21AAA3-1566-4622-B454-5012423D77BF}" dt="2022-06-28T08:13:59.557" v="199"/>
            <ac:spMkLst>
              <pc:docMk/>
              <pc:sldMasterMk cId="1337105757" sldId="2147483648"/>
              <pc:sldLayoutMk cId="3666367180" sldId="2147483652"/>
              <ac:spMk id="15" creationId="{567ACA13-00E9-61A9-5FBA-49B3EE103961}"/>
            </ac:spMkLst>
          </pc:spChg>
          <pc:picChg chg="add mod">
            <ac:chgData name="Gizem Yıldız" userId="86a4e68d-2f1b-4305-b2e8-dceac57df212" providerId="ADAL" clId="{1E21AAA3-1566-4622-B454-5012423D77BF}" dt="2022-06-28T08:10:35.660" v="171"/>
            <ac:picMkLst>
              <pc:docMk/>
              <pc:sldMasterMk cId="1337105757" sldId="2147483648"/>
              <pc:sldLayoutMk cId="3666367180" sldId="2147483652"/>
              <ac:picMk id="9" creationId="{19E6E930-CBDD-D4B2-A866-09C7C2EB7736}"/>
            </ac:picMkLst>
          </pc:picChg>
          <pc:picChg chg="add mod">
            <ac:chgData name="Gizem Yıldız" userId="86a4e68d-2f1b-4305-b2e8-dceac57df212" providerId="ADAL" clId="{1E21AAA3-1566-4622-B454-5012423D77BF}" dt="2022-06-28T08:10:35.660" v="171"/>
            <ac:picMkLst>
              <pc:docMk/>
              <pc:sldMasterMk cId="1337105757" sldId="2147483648"/>
              <pc:sldLayoutMk cId="3666367180" sldId="2147483652"/>
              <ac:picMk id="11" creationId="{E14A230D-FC96-53D1-E8C6-348594D230C2}"/>
            </ac:picMkLst>
          </pc:picChg>
          <pc:cxnChg chg="add mod">
            <ac:chgData name="Gizem Yıldız" userId="86a4e68d-2f1b-4305-b2e8-dceac57df212" providerId="ADAL" clId="{1E21AAA3-1566-4622-B454-5012423D77BF}" dt="2022-06-28T08:18:37.875" v="243"/>
            <ac:cxnSpMkLst>
              <pc:docMk/>
              <pc:sldMasterMk cId="1337105757" sldId="2147483648"/>
              <pc:sldLayoutMk cId="3666367180" sldId="2147483652"/>
              <ac:cxnSpMk id="16" creationId="{E492AF66-FE72-E304-E846-6AC82283D5F8}"/>
            </ac:cxnSpMkLst>
          </pc:cxnChg>
        </pc:sldLayoutChg>
        <pc:sldLayoutChg chg="addSp delSp modSp mod">
          <pc:chgData name="Gizem Yıldız" userId="86a4e68d-2f1b-4305-b2e8-dceac57df212" providerId="ADAL" clId="{1E21AAA3-1566-4622-B454-5012423D77BF}" dt="2022-06-28T08:24:23.639" v="345" actId="207"/>
          <pc:sldLayoutMkLst>
            <pc:docMk/>
            <pc:sldMasterMk cId="1337105757" sldId="2147483648"/>
            <pc:sldLayoutMk cId="5460316" sldId="2147483653"/>
          </pc:sldLayoutMkLst>
          <pc:spChg chg="mod">
            <ac:chgData name="Gizem Yıldız" userId="86a4e68d-2f1b-4305-b2e8-dceac57df212" providerId="ADAL" clId="{1E21AAA3-1566-4622-B454-5012423D77BF}" dt="2022-06-28T08:24:23.639" v="345" actId="207"/>
            <ac:spMkLst>
              <pc:docMk/>
              <pc:sldMasterMk cId="1337105757" sldId="2147483648"/>
              <pc:sldLayoutMk cId="5460316" sldId="2147483653"/>
              <ac:spMk id="2" creationId="{BDAC19F3-A6B0-26A0-DC49-4C1FA3223631}"/>
            </ac:spMkLst>
          </pc:spChg>
          <pc:spChg chg="mod">
            <ac:chgData name="Gizem Yıldız" userId="86a4e68d-2f1b-4305-b2e8-dceac57df212" providerId="ADAL" clId="{1E21AAA3-1566-4622-B454-5012423D77BF}" dt="2022-06-28T08:11:33.965" v="179" actId="207"/>
            <ac:spMkLst>
              <pc:docMk/>
              <pc:sldMasterMk cId="1337105757" sldId="2147483648"/>
              <pc:sldLayoutMk cId="5460316" sldId="2147483653"/>
              <ac:spMk id="3" creationId="{6BB88194-9DFD-61C2-837A-C47B565F8548}"/>
            </ac:spMkLst>
          </pc:spChg>
          <pc:spChg chg="mod">
            <ac:chgData name="Gizem Yıldız" userId="86a4e68d-2f1b-4305-b2e8-dceac57df212" providerId="ADAL" clId="{1E21AAA3-1566-4622-B454-5012423D77BF}" dt="2022-06-28T08:11:33.965" v="179" actId="207"/>
            <ac:spMkLst>
              <pc:docMk/>
              <pc:sldMasterMk cId="1337105757" sldId="2147483648"/>
              <pc:sldLayoutMk cId="5460316" sldId="2147483653"/>
              <ac:spMk id="4" creationId="{C2235113-89DD-9357-2C69-329F90674033}"/>
            </ac:spMkLst>
          </pc:spChg>
          <pc:spChg chg="mod">
            <ac:chgData name="Gizem Yıldız" userId="86a4e68d-2f1b-4305-b2e8-dceac57df212" providerId="ADAL" clId="{1E21AAA3-1566-4622-B454-5012423D77BF}" dt="2022-06-28T08:11:33.965" v="179" actId="207"/>
            <ac:spMkLst>
              <pc:docMk/>
              <pc:sldMasterMk cId="1337105757" sldId="2147483648"/>
              <pc:sldLayoutMk cId="5460316" sldId="2147483653"/>
              <ac:spMk id="5" creationId="{4143778F-551E-9B06-6E0C-DB28640508CC}"/>
            </ac:spMkLst>
          </pc:spChg>
          <pc:spChg chg="mod">
            <ac:chgData name="Gizem Yıldız" userId="86a4e68d-2f1b-4305-b2e8-dceac57df212" providerId="ADAL" clId="{1E21AAA3-1566-4622-B454-5012423D77BF}" dt="2022-06-28T08:11:33.965" v="179" actId="207"/>
            <ac:spMkLst>
              <pc:docMk/>
              <pc:sldMasterMk cId="1337105757" sldId="2147483648"/>
              <pc:sldLayoutMk cId="5460316" sldId="2147483653"/>
              <ac:spMk id="6" creationId="{3013374C-496F-83CA-DEBD-653EAECDB506}"/>
            </ac:spMkLst>
          </pc:spChg>
          <pc:spChg chg="del">
            <ac:chgData name="Gizem Yıldız" userId="86a4e68d-2f1b-4305-b2e8-dceac57df212" providerId="ADAL" clId="{1E21AAA3-1566-4622-B454-5012423D77BF}" dt="2022-06-28T08:11:15.743" v="175" actId="478"/>
            <ac:spMkLst>
              <pc:docMk/>
              <pc:sldMasterMk cId="1337105757" sldId="2147483648"/>
              <pc:sldLayoutMk cId="5460316" sldId="2147483653"/>
              <ac:spMk id="7" creationId="{5B38D736-7B6D-6047-1624-3EAADD969A29}"/>
            </ac:spMkLst>
          </pc:spChg>
          <pc:spChg chg="del">
            <ac:chgData name="Gizem Yıldız" userId="86a4e68d-2f1b-4305-b2e8-dceac57df212" providerId="ADAL" clId="{1E21AAA3-1566-4622-B454-5012423D77BF}" dt="2022-06-28T08:11:15.743" v="175" actId="478"/>
            <ac:spMkLst>
              <pc:docMk/>
              <pc:sldMasterMk cId="1337105757" sldId="2147483648"/>
              <pc:sldLayoutMk cId="5460316" sldId="2147483653"/>
              <ac:spMk id="8" creationId="{E51F59D2-3E7D-64B6-B910-7390959174B3}"/>
            </ac:spMkLst>
          </pc:spChg>
          <pc:spChg chg="del">
            <ac:chgData name="Gizem Yıldız" userId="86a4e68d-2f1b-4305-b2e8-dceac57df212" providerId="ADAL" clId="{1E21AAA3-1566-4622-B454-5012423D77BF}" dt="2022-06-28T08:11:15.743" v="175" actId="478"/>
            <ac:spMkLst>
              <pc:docMk/>
              <pc:sldMasterMk cId="1337105757" sldId="2147483648"/>
              <pc:sldLayoutMk cId="5460316" sldId="2147483653"/>
              <ac:spMk id="9" creationId="{65A8E1F9-8DFE-3DAA-FFC8-BE83F79BC29E}"/>
            </ac:spMkLst>
          </pc:spChg>
          <pc:spChg chg="add mod">
            <ac:chgData name="Gizem Yıldız" userId="86a4e68d-2f1b-4305-b2e8-dceac57df212" providerId="ADAL" clId="{1E21AAA3-1566-4622-B454-5012423D77BF}" dt="2022-06-28T08:11:16.793" v="176"/>
            <ac:spMkLst>
              <pc:docMk/>
              <pc:sldMasterMk cId="1337105757" sldId="2147483648"/>
              <pc:sldLayoutMk cId="5460316" sldId="2147483653"/>
              <ac:spMk id="10" creationId="{95881537-1152-A9E8-02D8-7C1ABFEFCD94}"/>
            </ac:spMkLst>
          </pc:spChg>
          <pc:spChg chg="add mod">
            <ac:chgData name="Gizem Yıldız" userId="86a4e68d-2f1b-4305-b2e8-dceac57df212" providerId="ADAL" clId="{1E21AAA3-1566-4622-B454-5012423D77BF}" dt="2022-06-28T08:11:16.793" v="176"/>
            <ac:spMkLst>
              <pc:docMk/>
              <pc:sldMasterMk cId="1337105757" sldId="2147483648"/>
              <pc:sldLayoutMk cId="5460316" sldId="2147483653"/>
              <ac:spMk id="13" creationId="{36DB5BFC-2A0D-C8BA-0E4D-2FDD9FCA76F1}"/>
            </ac:spMkLst>
          </pc:spChg>
          <pc:spChg chg="add del mod">
            <ac:chgData name="Gizem Yıldız" userId="86a4e68d-2f1b-4305-b2e8-dceac57df212" providerId="ADAL" clId="{1E21AAA3-1566-4622-B454-5012423D77BF}" dt="2022-06-28T08:14:01.904" v="200" actId="478"/>
            <ac:spMkLst>
              <pc:docMk/>
              <pc:sldMasterMk cId="1337105757" sldId="2147483648"/>
              <pc:sldLayoutMk cId="5460316" sldId="2147483653"/>
              <ac:spMk id="14" creationId="{CF63DBB9-30AC-F8F1-9D6B-78BE793B9631}"/>
            </ac:spMkLst>
          </pc:spChg>
          <pc:spChg chg="add mod">
            <ac:chgData name="Gizem Yıldız" userId="86a4e68d-2f1b-4305-b2e8-dceac57df212" providerId="ADAL" clId="{1E21AAA3-1566-4622-B454-5012423D77BF}" dt="2022-06-28T08:12:26.710" v="186"/>
            <ac:spMkLst>
              <pc:docMk/>
              <pc:sldMasterMk cId="1337105757" sldId="2147483648"/>
              <pc:sldLayoutMk cId="5460316" sldId="2147483653"/>
              <ac:spMk id="15" creationId="{072A00A3-5363-3C10-4C0E-6F0B505B5913}"/>
            </ac:spMkLst>
          </pc:spChg>
          <pc:spChg chg="add mod">
            <ac:chgData name="Gizem Yıldız" userId="86a4e68d-2f1b-4305-b2e8-dceac57df212" providerId="ADAL" clId="{1E21AAA3-1566-4622-B454-5012423D77BF}" dt="2022-06-28T08:14:02.093" v="201"/>
            <ac:spMkLst>
              <pc:docMk/>
              <pc:sldMasterMk cId="1337105757" sldId="2147483648"/>
              <pc:sldLayoutMk cId="5460316" sldId="2147483653"/>
              <ac:spMk id="16" creationId="{57B08CC2-4D95-7EE6-BF07-B6D239CA17BF}"/>
            </ac:spMkLst>
          </pc:spChg>
          <pc:picChg chg="add mod">
            <ac:chgData name="Gizem Yıldız" userId="86a4e68d-2f1b-4305-b2e8-dceac57df212" providerId="ADAL" clId="{1E21AAA3-1566-4622-B454-5012423D77BF}" dt="2022-06-28T08:11:16.793" v="176"/>
            <ac:picMkLst>
              <pc:docMk/>
              <pc:sldMasterMk cId="1337105757" sldId="2147483648"/>
              <pc:sldLayoutMk cId="5460316" sldId="2147483653"/>
              <ac:picMk id="11" creationId="{59B79142-DDCF-F7A6-C7D5-B11E060D9F33}"/>
            </ac:picMkLst>
          </pc:picChg>
          <pc:picChg chg="add mod">
            <ac:chgData name="Gizem Yıldız" userId="86a4e68d-2f1b-4305-b2e8-dceac57df212" providerId="ADAL" clId="{1E21AAA3-1566-4622-B454-5012423D77BF}" dt="2022-06-28T08:11:16.793" v="176"/>
            <ac:picMkLst>
              <pc:docMk/>
              <pc:sldMasterMk cId="1337105757" sldId="2147483648"/>
              <pc:sldLayoutMk cId="5460316" sldId="2147483653"/>
              <ac:picMk id="12" creationId="{E8D8AF34-4462-E51A-76D5-88FFD7127E9A}"/>
            </ac:picMkLst>
          </pc:picChg>
          <pc:cxnChg chg="add mod">
            <ac:chgData name="Gizem Yıldız" userId="86a4e68d-2f1b-4305-b2e8-dceac57df212" providerId="ADAL" clId="{1E21AAA3-1566-4622-B454-5012423D77BF}" dt="2022-06-28T08:18:35.305" v="242"/>
            <ac:cxnSpMkLst>
              <pc:docMk/>
              <pc:sldMasterMk cId="1337105757" sldId="2147483648"/>
              <pc:sldLayoutMk cId="5460316" sldId="2147483653"/>
              <ac:cxnSpMk id="17" creationId="{B10D6842-9FB7-CE2F-D1AB-3C07F574678F}"/>
            </ac:cxnSpMkLst>
          </pc:cxnChg>
        </pc:sldLayoutChg>
        <pc:sldLayoutChg chg="addSp delSp modSp mod">
          <pc:chgData name="Gizem Yıldız" userId="86a4e68d-2f1b-4305-b2e8-dceac57df212" providerId="ADAL" clId="{1E21AAA3-1566-4622-B454-5012423D77BF}" dt="2022-06-28T08:18:43.929" v="244"/>
          <pc:sldLayoutMkLst>
            <pc:docMk/>
            <pc:sldMasterMk cId="1337105757" sldId="2147483648"/>
            <pc:sldLayoutMk cId="1677423615" sldId="2147483656"/>
          </pc:sldLayoutMkLst>
          <pc:spChg chg="mod">
            <ac:chgData name="Gizem Yıldız" userId="86a4e68d-2f1b-4305-b2e8-dceac57df212" providerId="ADAL" clId="{1E21AAA3-1566-4622-B454-5012423D77BF}" dt="2022-06-28T08:12:05.835" v="182" actId="2711"/>
            <ac:spMkLst>
              <pc:docMk/>
              <pc:sldMasterMk cId="1337105757" sldId="2147483648"/>
              <pc:sldLayoutMk cId="1677423615" sldId="2147483656"/>
              <ac:spMk id="2" creationId="{AA1D60F2-87BB-494A-B972-DD97ACCFCA0B}"/>
            </ac:spMkLst>
          </pc:spChg>
          <pc:spChg chg="mod">
            <ac:chgData name="Gizem Yıldız" userId="86a4e68d-2f1b-4305-b2e8-dceac57df212" providerId="ADAL" clId="{1E21AAA3-1566-4622-B454-5012423D77BF}" dt="2022-06-28T08:12:05.835" v="182" actId="2711"/>
            <ac:spMkLst>
              <pc:docMk/>
              <pc:sldMasterMk cId="1337105757" sldId="2147483648"/>
              <pc:sldLayoutMk cId="1677423615" sldId="2147483656"/>
              <ac:spMk id="3" creationId="{BF339E61-342B-7BB3-DB22-2F62BC01671C}"/>
            </ac:spMkLst>
          </pc:spChg>
          <pc:spChg chg="mod">
            <ac:chgData name="Gizem Yıldız" userId="86a4e68d-2f1b-4305-b2e8-dceac57df212" providerId="ADAL" clId="{1E21AAA3-1566-4622-B454-5012423D77BF}" dt="2022-06-28T08:12:05.835" v="182" actId="2711"/>
            <ac:spMkLst>
              <pc:docMk/>
              <pc:sldMasterMk cId="1337105757" sldId="2147483648"/>
              <pc:sldLayoutMk cId="1677423615" sldId="2147483656"/>
              <ac:spMk id="4" creationId="{AB049B1C-B4B7-C0F9-9967-A2C705213B0A}"/>
            </ac:spMkLst>
          </pc:spChg>
          <pc:spChg chg="del">
            <ac:chgData name="Gizem Yıldız" userId="86a4e68d-2f1b-4305-b2e8-dceac57df212" providerId="ADAL" clId="{1E21AAA3-1566-4622-B454-5012423D77BF}" dt="2022-06-28T08:12:00.061" v="180" actId="478"/>
            <ac:spMkLst>
              <pc:docMk/>
              <pc:sldMasterMk cId="1337105757" sldId="2147483648"/>
              <pc:sldLayoutMk cId="1677423615" sldId="2147483656"/>
              <ac:spMk id="5" creationId="{57A39B38-F7CF-0DA4-8AAA-AE690FEC934E}"/>
            </ac:spMkLst>
          </pc:spChg>
          <pc:spChg chg="del">
            <ac:chgData name="Gizem Yıldız" userId="86a4e68d-2f1b-4305-b2e8-dceac57df212" providerId="ADAL" clId="{1E21AAA3-1566-4622-B454-5012423D77BF}" dt="2022-06-28T08:12:00.061" v="180" actId="478"/>
            <ac:spMkLst>
              <pc:docMk/>
              <pc:sldMasterMk cId="1337105757" sldId="2147483648"/>
              <pc:sldLayoutMk cId="1677423615" sldId="2147483656"/>
              <ac:spMk id="6" creationId="{1AFA5F50-C02E-EF45-90B2-5233431B09EE}"/>
            </ac:spMkLst>
          </pc:spChg>
          <pc:spChg chg="del">
            <ac:chgData name="Gizem Yıldız" userId="86a4e68d-2f1b-4305-b2e8-dceac57df212" providerId="ADAL" clId="{1E21AAA3-1566-4622-B454-5012423D77BF}" dt="2022-06-28T08:12:00.061" v="180" actId="478"/>
            <ac:spMkLst>
              <pc:docMk/>
              <pc:sldMasterMk cId="1337105757" sldId="2147483648"/>
              <pc:sldLayoutMk cId="1677423615" sldId="2147483656"/>
              <ac:spMk id="7" creationId="{4C17704E-DD97-6A8A-0ABC-FFA4FD633539}"/>
            </ac:spMkLst>
          </pc:spChg>
          <pc:spChg chg="add mod">
            <ac:chgData name="Gizem Yıldız" userId="86a4e68d-2f1b-4305-b2e8-dceac57df212" providerId="ADAL" clId="{1E21AAA3-1566-4622-B454-5012423D77BF}" dt="2022-06-28T08:12:00.942" v="181"/>
            <ac:spMkLst>
              <pc:docMk/>
              <pc:sldMasterMk cId="1337105757" sldId="2147483648"/>
              <pc:sldLayoutMk cId="1677423615" sldId="2147483656"/>
              <ac:spMk id="8" creationId="{95962383-5137-0283-9612-8329C51C9078}"/>
            </ac:spMkLst>
          </pc:spChg>
          <pc:spChg chg="add mod">
            <ac:chgData name="Gizem Yıldız" userId="86a4e68d-2f1b-4305-b2e8-dceac57df212" providerId="ADAL" clId="{1E21AAA3-1566-4622-B454-5012423D77BF}" dt="2022-06-28T08:12:00.942" v="181"/>
            <ac:spMkLst>
              <pc:docMk/>
              <pc:sldMasterMk cId="1337105757" sldId="2147483648"/>
              <pc:sldLayoutMk cId="1677423615" sldId="2147483656"/>
              <ac:spMk id="10" creationId="{52EE4C80-302A-9BFB-1E75-B40CD6E0EC1E}"/>
            </ac:spMkLst>
          </pc:spChg>
          <pc:spChg chg="add mod">
            <ac:chgData name="Gizem Yıldız" userId="86a4e68d-2f1b-4305-b2e8-dceac57df212" providerId="ADAL" clId="{1E21AAA3-1566-4622-B454-5012423D77BF}" dt="2022-06-28T08:12:00.942" v="181"/>
            <ac:spMkLst>
              <pc:docMk/>
              <pc:sldMasterMk cId="1337105757" sldId="2147483648"/>
              <pc:sldLayoutMk cId="1677423615" sldId="2147483656"/>
              <ac:spMk id="12" creationId="{D8F6D29A-6B5E-F8CC-D4CD-9FAAAD135407}"/>
            </ac:spMkLst>
          </pc:spChg>
          <pc:spChg chg="add del mod">
            <ac:chgData name="Gizem Yıldız" userId="86a4e68d-2f1b-4305-b2e8-dceac57df212" providerId="ADAL" clId="{1E21AAA3-1566-4622-B454-5012423D77BF}" dt="2022-06-28T08:14:06.896" v="202" actId="478"/>
            <ac:spMkLst>
              <pc:docMk/>
              <pc:sldMasterMk cId="1337105757" sldId="2147483648"/>
              <pc:sldLayoutMk cId="1677423615" sldId="2147483656"/>
              <ac:spMk id="13" creationId="{429C6B52-D44F-61C8-6131-E995B656197A}"/>
            </ac:spMkLst>
          </pc:spChg>
          <pc:spChg chg="add mod">
            <ac:chgData name="Gizem Yıldız" userId="86a4e68d-2f1b-4305-b2e8-dceac57df212" providerId="ADAL" clId="{1E21AAA3-1566-4622-B454-5012423D77BF}" dt="2022-06-28T08:14:07.166" v="203"/>
            <ac:spMkLst>
              <pc:docMk/>
              <pc:sldMasterMk cId="1337105757" sldId="2147483648"/>
              <pc:sldLayoutMk cId="1677423615" sldId="2147483656"/>
              <ac:spMk id="14" creationId="{5299DD01-1516-B03F-DE7F-3F90AC4ED26F}"/>
            </ac:spMkLst>
          </pc:spChg>
          <pc:picChg chg="add mod">
            <ac:chgData name="Gizem Yıldız" userId="86a4e68d-2f1b-4305-b2e8-dceac57df212" providerId="ADAL" clId="{1E21AAA3-1566-4622-B454-5012423D77BF}" dt="2022-06-28T08:12:00.942" v="181"/>
            <ac:picMkLst>
              <pc:docMk/>
              <pc:sldMasterMk cId="1337105757" sldId="2147483648"/>
              <pc:sldLayoutMk cId="1677423615" sldId="2147483656"/>
              <ac:picMk id="9" creationId="{E0720BE2-1429-26FA-6151-C9D03695F8D9}"/>
            </ac:picMkLst>
          </pc:picChg>
          <pc:picChg chg="add mod">
            <ac:chgData name="Gizem Yıldız" userId="86a4e68d-2f1b-4305-b2e8-dceac57df212" providerId="ADAL" clId="{1E21AAA3-1566-4622-B454-5012423D77BF}" dt="2022-06-28T08:12:00.942" v="181"/>
            <ac:picMkLst>
              <pc:docMk/>
              <pc:sldMasterMk cId="1337105757" sldId="2147483648"/>
              <pc:sldLayoutMk cId="1677423615" sldId="2147483656"/>
              <ac:picMk id="11" creationId="{C97404B8-BCC6-C934-84BB-5ADB8BA66D1C}"/>
            </ac:picMkLst>
          </pc:picChg>
          <pc:cxnChg chg="add mod">
            <ac:chgData name="Gizem Yıldız" userId="86a4e68d-2f1b-4305-b2e8-dceac57df212" providerId="ADAL" clId="{1E21AAA3-1566-4622-B454-5012423D77BF}" dt="2022-06-28T08:18:43.929" v="244"/>
            <ac:cxnSpMkLst>
              <pc:docMk/>
              <pc:sldMasterMk cId="1337105757" sldId="2147483648"/>
              <pc:sldLayoutMk cId="1677423615" sldId="2147483656"/>
              <ac:cxnSpMk id="15" creationId="{BE8A5976-18E6-20DB-8B97-014B9FF4FCFA}"/>
            </ac:cxnSpMkLst>
          </pc:cxnChg>
        </pc:sldLayoutChg>
        <pc:sldLayoutChg chg="addSp delSp modSp mod">
          <pc:chgData name="Gizem Yıldız" userId="86a4e68d-2f1b-4305-b2e8-dceac57df212" providerId="ADAL" clId="{1E21AAA3-1566-4622-B454-5012423D77BF}" dt="2022-06-28T08:18:45.809" v="245"/>
          <pc:sldLayoutMkLst>
            <pc:docMk/>
            <pc:sldMasterMk cId="1337105757" sldId="2147483648"/>
            <pc:sldLayoutMk cId="283185281" sldId="2147483657"/>
          </pc:sldLayoutMkLst>
          <pc:spChg chg="mod">
            <ac:chgData name="Gizem Yıldız" userId="86a4e68d-2f1b-4305-b2e8-dceac57df212" providerId="ADAL" clId="{1E21AAA3-1566-4622-B454-5012423D77BF}" dt="2022-06-28T08:12:17.223" v="185" actId="2711"/>
            <ac:spMkLst>
              <pc:docMk/>
              <pc:sldMasterMk cId="1337105757" sldId="2147483648"/>
              <pc:sldLayoutMk cId="283185281" sldId="2147483657"/>
              <ac:spMk id="2" creationId="{6842A8E1-39FE-35C5-2131-9C0A20F8E774}"/>
            </ac:spMkLst>
          </pc:spChg>
          <pc:spChg chg="mod">
            <ac:chgData name="Gizem Yıldız" userId="86a4e68d-2f1b-4305-b2e8-dceac57df212" providerId="ADAL" clId="{1E21AAA3-1566-4622-B454-5012423D77BF}" dt="2022-06-28T08:12:17.223" v="185" actId="2711"/>
            <ac:spMkLst>
              <pc:docMk/>
              <pc:sldMasterMk cId="1337105757" sldId="2147483648"/>
              <pc:sldLayoutMk cId="283185281" sldId="2147483657"/>
              <ac:spMk id="4" creationId="{E314B3C3-2AAA-F45E-C523-A49E658AA713}"/>
            </ac:spMkLst>
          </pc:spChg>
          <pc:spChg chg="del">
            <ac:chgData name="Gizem Yıldız" userId="86a4e68d-2f1b-4305-b2e8-dceac57df212" providerId="ADAL" clId="{1E21AAA3-1566-4622-B454-5012423D77BF}" dt="2022-06-28T08:12:12.303" v="183" actId="478"/>
            <ac:spMkLst>
              <pc:docMk/>
              <pc:sldMasterMk cId="1337105757" sldId="2147483648"/>
              <pc:sldLayoutMk cId="283185281" sldId="2147483657"/>
              <ac:spMk id="5" creationId="{CABA9B19-9748-E286-CAE6-9394C9EE8F4F}"/>
            </ac:spMkLst>
          </pc:spChg>
          <pc:spChg chg="del">
            <ac:chgData name="Gizem Yıldız" userId="86a4e68d-2f1b-4305-b2e8-dceac57df212" providerId="ADAL" clId="{1E21AAA3-1566-4622-B454-5012423D77BF}" dt="2022-06-28T08:12:12.303" v="183" actId="478"/>
            <ac:spMkLst>
              <pc:docMk/>
              <pc:sldMasterMk cId="1337105757" sldId="2147483648"/>
              <pc:sldLayoutMk cId="283185281" sldId="2147483657"/>
              <ac:spMk id="6" creationId="{24265FC0-7A0E-280A-7D1C-CDFD70365454}"/>
            </ac:spMkLst>
          </pc:spChg>
          <pc:spChg chg="del">
            <ac:chgData name="Gizem Yıldız" userId="86a4e68d-2f1b-4305-b2e8-dceac57df212" providerId="ADAL" clId="{1E21AAA3-1566-4622-B454-5012423D77BF}" dt="2022-06-28T08:12:12.303" v="183" actId="478"/>
            <ac:spMkLst>
              <pc:docMk/>
              <pc:sldMasterMk cId="1337105757" sldId="2147483648"/>
              <pc:sldLayoutMk cId="283185281" sldId="2147483657"/>
              <ac:spMk id="7" creationId="{C200B54E-E31E-9FEC-679D-18EB9688A6C3}"/>
            </ac:spMkLst>
          </pc:spChg>
          <pc:spChg chg="add mod">
            <ac:chgData name="Gizem Yıldız" userId="86a4e68d-2f1b-4305-b2e8-dceac57df212" providerId="ADAL" clId="{1E21AAA3-1566-4622-B454-5012423D77BF}" dt="2022-06-28T08:12:13.298" v="184"/>
            <ac:spMkLst>
              <pc:docMk/>
              <pc:sldMasterMk cId="1337105757" sldId="2147483648"/>
              <pc:sldLayoutMk cId="283185281" sldId="2147483657"/>
              <ac:spMk id="8" creationId="{788199C8-2F5B-B287-34DA-8AEAC705B201}"/>
            </ac:spMkLst>
          </pc:spChg>
          <pc:spChg chg="add mod">
            <ac:chgData name="Gizem Yıldız" userId="86a4e68d-2f1b-4305-b2e8-dceac57df212" providerId="ADAL" clId="{1E21AAA3-1566-4622-B454-5012423D77BF}" dt="2022-06-28T08:12:13.298" v="184"/>
            <ac:spMkLst>
              <pc:docMk/>
              <pc:sldMasterMk cId="1337105757" sldId="2147483648"/>
              <pc:sldLayoutMk cId="283185281" sldId="2147483657"/>
              <ac:spMk id="10" creationId="{1B74C266-55A7-93BC-F0AD-A98777A4F81E}"/>
            </ac:spMkLst>
          </pc:spChg>
          <pc:spChg chg="add mod">
            <ac:chgData name="Gizem Yıldız" userId="86a4e68d-2f1b-4305-b2e8-dceac57df212" providerId="ADAL" clId="{1E21AAA3-1566-4622-B454-5012423D77BF}" dt="2022-06-28T08:12:13.298" v="184"/>
            <ac:spMkLst>
              <pc:docMk/>
              <pc:sldMasterMk cId="1337105757" sldId="2147483648"/>
              <pc:sldLayoutMk cId="283185281" sldId="2147483657"/>
              <ac:spMk id="12" creationId="{31821AB4-A357-2242-A291-73CB112CBD76}"/>
            </ac:spMkLst>
          </pc:spChg>
          <pc:spChg chg="add del mod">
            <ac:chgData name="Gizem Yıldız" userId="86a4e68d-2f1b-4305-b2e8-dceac57df212" providerId="ADAL" clId="{1E21AAA3-1566-4622-B454-5012423D77BF}" dt="2022-06-28T08:14:09.716" v="204" actId="478"/>
            <ac:spMkLst>
              <pc:docMk/>
              <pc:sldMasterMk cId="1337105757" sldId="2147483648"/>
              <pc:sldLayoutMk cId="283185281" sldId="2147483657"/>
              <ac:spMk id="13" creationId="{DB0FC852-06DF-A1A3-DE67-C947AF4402CE}"/>
            </ac:spMkLst>
          </pc:spChg>
          <pc:spChg chg="add mod">
            <ac:chgData name="Gizem Yıldız" userId="86a4e68d-2f1b-4305-b2e8-dceac57df212" providerId="ADAL" clId="{1E21AAA3-1566-4622-B454-5012423D77BF}" dt="2022-06-28T08:14:10.136" v="205"/>
            <ac:spMkLst>
              <pc:docMk/>
              <pc:sldMasterMk cId="1337105757" sldId="2147483648"/>
              <pc:sldLayoutMk cId="283185281" sldId="2147483657"/>
              <ac:spMk id="14" creationId="{77F4800E-210C-8C6E-A9E0-323C775FD59F}"/>
            </ac:spMkLst>
          </pc:spChg>
          <pc:picChg chg="add mod">
            <ac:chgData name="Gizem Yıldız" userId="86a4e68d-2f1b-4305-b2e8-dceac57df212" providerId="ADAL" clId="{1E21AAA3-1566-4622-B454-5012423D77BF}" dt="2022-06-28T08:12:13.298" v="184"/>
            <ac:picMkLst>
              <pc:docMk/>
              <pc:sldMasterMk cId="1337105757" sldId="2147483648"/>
              <pc:sldLayoutMk cId="283185281" sldId="2147483657"/>
              <ac:picMk id="9" creationId="{E123161B-46E6-BA48-876F-92D262BDB833}"/>
            </ac:picMkLst>
          </pc:picChg>
          <pc:picChg chg="add mod">
            <ac:chgData name="Gizem Yıldız" userId="86a4e68d-2f1b-4305-b2e8-dceac57df212" providerId="ADAL" clId="{1E21AAA3-1566-4622-B454-5012423D77BF}" dt="2022-06-28T08:12:13.298" v="184"/>
            <ac:picMkLst>
              <pc:docMk/>
              <pc:sldMasterMk cId="1337105757" sldId="2147483648"/>
              <pc:sldLayoutMk cId="283185281" sldId="2147483657"/>
              <ac:picMk id="11" creationId="{FA83BA27-8386-B62C-A8C7-9ADFC2FDCB7A}"/>
            </ac:picMkLst>
          </pc:picChg>
          <pc:cxnChg chg="add mod">
            <ac:chgData name="Gizem Yıldız" userId="86a4e68d-2f1b-4305-b2e8-dceac57df212" providerId="ADAL" clId="{1E21AAA3-1566-4622-B454-5012423D77BF}" dt="2022-06-28T08:18:45.809" v="245"/>
            <ac:cxnSpMkLst>
              <pc:docMk/>
              <pc:sldMasterMk cId="1337105757" sldId="2147483648"/>
              <pc:sldLayoutMk cId="283185281" sldId="2147483657"/>
              <ac:cxnSpMk id="15" creationId="{5CE63F64-1FC4-5870-FAEA-010E32FC6F5C}"/>
            </ac:cxnSpMkLst>
          </pc:cxnChg>
        </pc:sldLayoutChg>
        <pc:sldLayoutChg chg="del">
          <pc:chgData name="Gizem Yıldız" userId="86a4e68d-2f1b-4305-b2e8-dceac57df212" providerId="ADAL" clId="{1E21AAA3-1566-4622-B454-5012423D77BF}" dt="2022-06-30T08:57:36.659" v="422" actId="2696"/>
          <pc:sldLayoutMkLst>
            <pc:docMk/>
            <pc:sldMasterMk cId="1337105757" sldId="2147483648"/>
            <pc:sldLayoutMk cId="4189125568" sldId="21474836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332E371A-72BD-7D3E-170C-2B82499F9B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6BCD54F-765A-F787-2172-648696EC05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8627C-8447-46A5-B909-86D61E16EA79}" type="datetimeFigureOut">
              <a:rPr lang="tr-TR" smtClean="0"/>
              <a:t>26.09.2022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61D18E2-28E3-47A0-73E2-5AF2AD5DB9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2C425B7-32E1-6F88-F457-98D75F9189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88210-ADD5-4D74-88D7-2726CAA181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383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02759-20D6-40EC-935E-876983371E35}" type="datetimeFigureOut">
              <a:rPr lang="tr-TR" smtClean="0"/>
              <a:t>26.09.2022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24738-EBAC-420E-8D07-4A1A70F58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02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B43B5F29-E1EF-BB38-F334-2B5E45EDE2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826"/>
          <a:stretch/>
        </p:blipFill>
        <p:spPr>
          <a:xfrm>
            <a:off x="-150157" y="-242597"/>
            <a:ext cx="7416108" cy="7241297"/>
          </a:xfrm>
          <a:prstGeom prst="rect">
            <a:avLst/>
          </a:prstGeom>
        </p:spPr>
      </p:pic>
      <p:pic>
        <p:nvPicPr>
          <p:cNvPr id="7" name="Resim 6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DCDE04B6-3322-84EC-80A6-77E154F4CE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159" y="518621"/>
            <a:ext cx="6979309" cy="3925862"/>
          </a:xfrm>
          <a:prstGeom prst="rect">
            <a:avLst/>
          </a:prstGeom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F7A485FE-0391-18AC-19F7-576FA9E75FE2}"/>
              </a:ext>
            </a:extLst>
          </p:cNvPr>
          <p:cNvSpPr txBox="1"/>
          <p:nvPr userDrawn="1"/>
        </p:nvSpPr>
        <p:spPr>
          <a:xfrm>
            <a:off x="484502" y="1486542"/>
            <a:ext cx="687355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5400" b="1" i="0" dirty="0">
                <a:solidFill>
                  <a:schemeClr val="tx1"/>
                </a:solidFill>
                <a:effectLst/>
                <a:latin typeface="Bahnschrift SemiBold Condensed" panose="020B0502040204020203" pitchFamily="34" charset="0"/>
              </a:rPr>
              <a:t>32. Ulusal</a:t>
            </a:r>
            <a:br>
              <a:rPr lang="tr-TR" sz="5400" b="1" i="0" dirty="0">
                <a:solidFill>
                  <a:schemeClr val="tx1"/>
                </a:solidFill>
                <a:effectLst/>
                <a:latin typeface="Bahnschrift SemiBold Condensed" panose="020B0502040204020203" pitchFamily="34" charset="0"/>
              </a:rPr>
            </a:br>
            <a:r>
              <a:rPr lang="tr-TR" sz="5400" b="1" i="0" dirty="0">
                <a:solidFill>
                  <a:schemeClr val="tx1"/>
                </a:solidFill>
                <a:effectLst/>
                <a:latin typeface="Bahnschrift SemiBold Condensed" panose="020B0502040204020203" pitchFamily="34" charset="0"/>
              </a:rPr>
              <a:t>Özel Eğitim Kongresi</a:t>
            </a:r>
          </a:p>
          <a:p>
            <a:pPr algn="l"/>
            <a:endParaRPr lang="tr-TR" sz="5400" b="1" i="0" dirty="0">
              <a:solidFill>
                <a:srgbClr val="2F281E"/>
              </a:solidFill>
              <a:effectLst/>
              <a:latin typeface="Bahnschrift SemiBold Condensed" panose="020B0502040204020203" pitchFamily="34" charset="0"/>
            </a:endParaRPr>
          </a:p>
          <a:p>
            <a:pPr algn="l"/>
            <a:r>
              <a:rPr lang="tr-TR" sz="5400" b="1" i="0" spc="-300" dirty="0">
                <a:solidFill>
                  <a:srgbClr val="9090F3"/>
                </a:solidFill>
                <a:effectLst/>
                <a:latin typeface="Bahnschrift SemiBold Condensed" panose="020B0502040204020203" pitchFamily="34" charset="0"/>
              </a:rPr>
              <a:t>02 - 04 Kasım 2022</a:t>
            </a:r>
            <a:endParaRPr lang="tr-TR" sz="5400" b="0" i="0" spc="-300" dirty="0">
              <a:solidFill>
                <a:srgbClr val="9090F3"/>
              </a:solidFill>
              <a:effectLst/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3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165F91-77AF-811C-BD5A-7547E5AE71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871" y="1569422"/>
            <a:ext cx="11217964" cy="580648"/>
          </a:xfrm>
        </p:spPr>
        <p:txBody>
          <a:bodyPr anchor="b">
            <a:normAutofit/>
          </a:bodyPr>
          <a:lstStyle>
            <a:lvl1pPr>
              <a:defRPr sz="4000">
                <a:solidFill>
                  <a:srgbClr val="361C4C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tr-TR" dirty="0"/>
              <a:t>Bildiri Başlığı / </a:t>
            </a:r>
            <a:r>
              <a:rPr lang="tr-TR" dirty="0" err="1"/>
              <a:t>Titles</a:t>
            </a:r>
            <a:r>
              <a:rPr lang="tr-TR" dirty="0"/>
              <a:t> of </a:t>
            </a:r>
            <a:r>
              <a:rPr lang="tr-TR" dirty="0" err="1"/>
              <a:t>Paper</a:t>
            </a:r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9138ED6-5ECD-0CC9-94B9-4A6BF19A5D4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28871" y="2263927"/>
            <a:ext cx="11217964" cy="2446471"/>
          </a:xfrm>
        </p:spPr>
        <p:txBody>
          <a:bodyPr/>
          <a:lstStyle>
            <a:lvl1pPr marL="0" indent="0">
              <a:buNone/>
              <a:defRPr sz="2400">
                <a:solidFill>
                  <a:srgbClr val="393A47"/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Yazarlar/</a:t>
            </a:r>
            <a:r>
              <a:rPr lang="tr-TR" dirty="0" err="1"/>
              <a:t>Authors</a:t>
            </a:r>
            <a:r>
              <a:rPr lang="tr-TR" dirty="0"/>
              <a:t>:</a:t>
            </a:r>
          </a:p>
          <a:p>
            <a:pPr lvl="0"/>
            <a:endParaRPr lang="tr-TR" dirty="0"/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FF167C5D-0ABC-FE58-289D-CB50A6B7878B}"/>
              </a:ext>
            </a:extLst>
          </p:cNvPr>
          <p:cNvSpPr txBox="1"/>
          <p:nvPr userDrawn="1"/>
        </p:nvSpPr>
        <p:spPr>
          <a:xfrm>
            <a:off x="661426" y="792306"/>
            <a:ext cx="6125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  <a:highlight>
                  <a:srgbClr val="8081EE"/>
                </a:highlight>
                <a:latin typeface="Bahnschrift" panose="020B0502040204020203" pitchFamily="34" charset="0"/>
              </a:rPr>
              <a:t>Bildiri Künyesi</a:t>
            </a:r>
          </a:p>
        </p:txBody>
      </p:sp>
      <p:pic>
        <p:nvPicPr>
          <p:cNvPr id="4" name="Resim 3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FC44D160-2778-2B82-DBE0-4DB9386BFC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61"/>
          <a:stretch/>
        </p:blipFill>
        <p:spPr>
          <a:xfrm>
            <a:off x="6892212" y="4302444"/>
            <a:ext cx="5928049" cy="255555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10BFEAB-95A6-9139-2A12-33E21AF41D3A}"/>
              </a:ext>
            </a:extLst>
          </p:cNvPr>
          <p:cNvGrpSpPr/>
          <p:nvPr userDrawn="1"/>
        </p:nvGrpSpPr>
        <p:grpSpPr>
          <a:xfrm>
            <a:off x="958164" y="212664"/>
            <a:ext cx="9576097" cy="365126"/>
            <a:chOff x="1244303" y="6266849"/>
            <a:chExt cx="9576097" cy="365126"/>
          </a:xfrm>
        </p:grpSpPr>
        <p:sp>
          <p:nvSpPr>
            <p:cNvPr id="9" name="Alt Bilgi Yer Tutucusu 4">
              <a:extLst>
                <a:ext uri="{FF2B5EF4-FFF2-40B4-BE49-F238E27FC236}">
                  <a16:creationId xmlns:a16="http://schemas.microsoft.com/office/drawing/2014/main" id="{0C146D1F-CEDC-99DF-AEFE-E2B77DC58FB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8077200" y="6266849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tr-TR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32.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Ulusal</a:t>
              </a:r>
              <a:r>
                <a:rPr lang="tr-TR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 </a:t>
              </a:r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Özel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Eğitim</a:t>
              </a:r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Kongresi</a:t>
              </a:r>
              <a:endParaRPr lang="en-US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Bahnschrift" panose="020B0502040204020203" pitchFamily="34" charset="0"/>
              </a:endParaRPr>
            </a:p>
          </p:txBody>
        </p:sp>
        <p:sp>
          <p:nvSpPr>
            <p:cNvPr id="10" name="Alt Bilgi Yer Tutucusu 4">
              <a:extLst>
                <a:ext uri="{FF2B5EF4-FFF2-40B4-BE49-F238E27FC236}">
                  <a16:creationId xmlns:a16="http://schemas.microsoft.com/office/drawing/2014/main" id="{4518CAFF-2DCF-6C1F-B505-8F3D7ADBAAA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244303" y="6266850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tr-TR"/>
              </a:defPPr>
              <a:lvl1pPr marL="0" algn="r" defTabSz="914400" rtl="0" eaLnBrk="1" latinLnBrk="0" hangingPunct="1">
                <a:defRPr sz="1200" kern="1200">
                  <a:solidFill>
                    <a:schemeClr val="tx2">
                      <a:lumMod val="60000"/>
                      <a:lumOff val="40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b="1" dirty="0"/>
                <a:t>UOEK 2022</a:t>
              </a:r>
            </a:p>
          </p:txBody>
        </p:sp>
        <p:cxnSp>
          <p:nvCxnSpPr>
            <p:cNvPr id="14" name="Düz Bağlayıcı 13">
              <a:extLst>
                <a:ext uri="{FF2B5EF4-FFF2-40B4-BE49-F238E27FC236}">
                  <a16:creationId xmlns:a16="http://schemas.microsoft.com/office/drawing/2014/main" id="{C3E14084-E084-FD74-56A6-39C9D7C6226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928049" y="6382139"/>
              <a:ext cx="0" cy="180286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9" name="Düz Bağlayıcı 18">
            <a:extLst>
              <a:ext uri="{FF2B5EF4-FFF2-40B4-BE49-F238E27FC236}">
                <a16:creationId xmlns:a16="http://schemas.microsoft.com/office/drawing/2014/main" id="{5349A267-F84D-C681-2C87-0FF42F33EF12}"/>
              </a:ext>
            </a:extLst>
          </p:cNvPr>
          <p:cNvCxnSpPr/>
          <p:nvPr userDrawn="1"/>
        </p:nvCxnSpPr>
        <p:spPr>
          <a:xfrm>
            <a:off x="0" y="733297"/>
            <a:ext cx="1219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0" name="Resim 19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57459536-DE04-E077-32CE-3BF8FE2B5D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2" t="921" r="8618" b="75081"/>
          <a:stretch/>
        </p:blipFill>
        <p:spPr>
          <a:xfrm>
            <a:off x="3791245" y="-65107"/>
            <a:ext cx="4474443" cy="76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11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: Çapraz Köşeleri Yuvarlatılmış 11">
            <a:extLst>
              <a:ext uri="{FF2B5EF4-FFF2-40B4-BE49-F238E27FC236}">
                <a16:creationId xmlns:a16="http://schemas.microsoft.com/office/drawing/2014/main" id="{D600EE6A-A3E3-D4C1-79D4-CB98025AFF82}"/>
              </a:ext>
            </a:extLst>
          </p:cNvPr>
          <p:cNvSpPr/>
          <p:nvPr userDrawn="1"/>
        </p:nvSpPr>
        <p:spPr>
          <a:xfrm>
            <a:off x="11701670" y="139941"/>
            <a:ext cx="490330" cy="450366"/>
          </a:xfrm>
          <a:prstGeom prst="round2DiagRect">
            <a:avLst/>
          </a:prstGeom>
          <a:solidFill>
            <a:srgbClr val="73C2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554A417-B6ED-219E-C0E1-8AD1C89D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1C4C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D59C2B-ACD4-749C-73BB-9B0E96582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93A47"/>
                </a:solidFill>
                <a:latin typeface="Bahnschrift" panose="020B0502040204020203" pitchFamily="34" charset="0"/>
              </a:defRPr>
            </a:lvl1pPr>
            <a:lvl2pPr>
              <a:defRPr>
                <a:solidFill>
                  <a:srgbClr val="393A47"/>
                </a:solidFill>
                <a:latin typeface="Bahnschrift" panose="020B0502040204020203" pitchFamily="34" charset="0"/>
              </a:defRPr>
            </a:lvl2pPr>
            <a:lvl3pPr>
              <a:defRPr>
                <a:solidFill>
                  <a:srgbClr val="393A47"/>
                </a:solidFill>
                <a:latin typeface="Bahnschrift" panose="020B0502040204020203" pitchFamily="34" charset="0"/>
              </a:defRPr>
            </a:lvl3pPr>
            <a:lvl4pPr>
              <a:defRPr>
                <a:solidFill>
                  <a:srgbClr val="393A47"/>
                </a:solidFill>
                <a:latin typeface="Bahnschrift" panose="020B0502040204020203" pitchFamily="34" charset="0"/>
              </a:defRPr>
            </a:lvl4pPr>
            <a:lvl5pPr>
              <a:defRPr>
                <a:solidFill>
                  <a:srgbClr val="393A47"/>
                </a:solidFill>
                <a:latin typeface="Bahnschrift" panose="020B0502040204020203" pitchFamily="34" charset="0"/>
              </a:defRPr>
            </a:lvl5pPr>
          </a:lstStyle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AB7302-E45E-BDBC-1961-DF4B46EC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182562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fld id="{DE2607BF-03EF-4F97-9474-C8768DAA29DE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16" name="Düz Bağlayıcı 15">
            <a:extLst>
              <a:ext uri="{FF2B5EF4-FFF2-40B4-BE49-F238E27FC236}">
                <a16:creationId xmlns:a16="http://schemas.microsoft.com/office/drawing/2014/main" id="{2B17E17B-A296-0790-8C28-23BF98D2739E}"/>
              </a:ext>
            </a:extLst>
          </p:cNvPr>
          <p:cNvCxnSpPr>
            <a:cxnSpLocks/>
          </p:cNvCxnSpPr>
          <p:nvPr userDrawn="1"/>
        </p:nvCxnSpPr>
        <p:spPr>
          <a:xfrm>
            <a:off x="4324477" y="6038900"/>
            <a:ext cx="3868301" cy="192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Resim 3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57D8EA99-4B21-CDC7-44B0-0356FC15AE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29"/>
          <a:stretch/>
        </p:blipFill>
        <p:spPr>
          <a:xfrm>
            <a:off x="6049154" y="2626593"/>
            <a:ext cx="6451610" cy="2789685"/>
          </a:xfrm>
          <a:prstGeom prst="rect">
            <a:avLst/>
          </a:prstGeom>
        </p:spPr>
      </p:pic>
      <p:grpSp>
        <p:nvGrpSpPr>
          <p:cNvPr id="21" name="Grup 20">
            <a:extLst>
              <a:ext uri="{FF2B5EF4-FFF2-40B4-BE49-F238E27FC236}">
                <a16:creationId xmlns:a16="http://schemas.microsoft.com/office/drawing/2014/main" id="{E31E62FF-01AD-FFCB-97EB-25ACBF8B0E65}"/>
              </a:ext>
            </a:extLst>
          </p:cNvPr>
          <p:cNvGrpSpPr/>
          <p:nvPr userDrawn="1"/>
        </p:nvGrpSpPr>
        <p:grpSpPr>
          <a:xfrm>
            <a:off x="1244303" y="6266849"/>
            <a:ext cx="9576097" cy="365126"/>
            <a:chOff x="1244303" y="6266849"/>
            <a:chExt cx="9576097" cy="365126"/>
          </a:xfrm>
        </p:grpSpPr>
        <p:sp>
          <p:nvSpPr>
            <p:cNvPr id="11" name="Alt Bilgi Yer Tutucusu 4">
              <a:extLst>
                <a:ext uri="{FF2B5EF4-FFF2-40B4-BE49-F238E27FC236}">
                  <a16:creationId xmlns:a16="http://schemas.microsoft.com/office/drawing/2014/main" id="{14F5A95E-73B7-05AD-C97D-0BBBEE66AB4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8077200" y="6266849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tr-TR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32.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Ulusal</a:t>
              </a:r>
              <a:r>
                <a:rPr lang="tr-TR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 </a:t>
              </a:r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Özel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Eğitim</a:t>
              </a:r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Kongresi</a:t>
              </a:r>
              <a:endParaRPr lang="en-US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Bahnschrift" panose="020B0502040204020203" pitchFamily="34" charset="0"/>
              </a:endParaRPr>
            </a:p>
          </p:txBody>
        </p:sp>
        <p:sp>
          <p:nvSpPr>
            <p:cNvPr id="15" name="Alt Bilgi Yer Tutucusu 4">
              <a:extLst>
                <a:ext uri="{FF2B5EF4-FFF2-40B4-BE49-F238E27FC236}">
                  <a16:creationId xmlns:a16="http://schemas.microsoft.com/office/drawing/2014/main" id="{C897DB2A-AF7E-B102-7DB0-37FF8A821C9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244303" y="6266850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tr-TR"/>
              </a:defPPr>
              <a:lvl1pPr marL="0" algn="r" defTabSz="914400" rtl="0" eaLnBrk="1" latinLnBrk="0" hangingPunct="1">
                <a:defRPr sz="1200" kern="1200">
                  <a:solidFill>
                    <a:schemeClr val="tx2">
                      <a:lumMod val="60000"/>
                      <a:lumOff val="40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b="1" dirty="0"/>
                <a:t>UOEK 2022</a:t>
              </a:r>
            </a:p>
          </p:txBody>
        </p:sp>
        <p:cxnSp>
          <p:nvCxnSpPr>
            <p:cNvPr id="17" name="Düz Bağlayıcı 16">
              <a:extLst>
                <a:ext uri="{FF2B5EF4-FFF2-40B4-BE49-F238E27FC236}">
                  <a16:creationId xmlns:a16="http://schemas.microsoft.com/office/drawing/2014/main" id="{3706871D-5E5F-E9F8-F973-E788BB4279B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928049" y="6382139"/>
              <a:ext cx="0" cy="180286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2" name="Resim 21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23CC9C4F-10EF-129B-F2BE-2E7067E7C7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2" t="921" r="8618" b="75081"/>
          <a:stretch/>
        </p:blipFill>
        <p:spPr>
          <a:xfrm>
            <a:off x="4089825" y="6027857"/>
            <a:ext cx="4474443" cy="76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90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77A64D-A716-B457-FBA9-A1DD4FB0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1C4C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CBC891-2627-8511-77CC-35C6F9A25B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5pPr>
          </a:lstStyle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C39DF51-309C-689A-2055-B8F5DCCE2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8" name="Dikdörtgen: Çapraz Köşeleri Yuvarlatılmış 7">
            <a:extLst>
              <a:ext uri="{FF2B5EF4-FFF2-40B4-BE49-F238E27FC236}">
                <a16:creationId xmlns:a16="http://schemas.microsoft.com/office/drawing/2014/main" id="{9A3EE111-7CA3-1142-2C0B-895CB9EDC6DF}"/>
              </a:ext>
            </a:extLst>
          </p:cNvPr>
          <p:cNvSpPr/>
          <p:nvPr userDrawn="1"/>
        </p:nvSpPr>
        <p:spPr>
          <a:xfrm>
            <a:off x="11701670" y="139941"/>
            <a:ext cx="490330" cy="450366"/>
          </a:xfrm>
          <a:prstGeom prst="round2DiagRect">
            <a:avLst/>
          </a:prstGeom>
          <a:solidFill>
            <a:srgbClr val="73C2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Slayt Numarası Yer Tutucusu 5">
            <a:extLst>
              <a:ext uri="{FF2B5EF4-FFF2-40B4-BE49-F238E27FC236}">
                <a16:creationId xmlns:a16="http://schemas.microsoft.com/office/drawing/2014/main" id="{D518900D-32EB-D88C-B0A0-ABAF8F6B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182562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fld id="{DE2607BF-03EF-4F97-9474-C8768DAA29DE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16" name="Düz Bağlayıcı 15">
            <a:extLst>
              <a:ext uri="{FF2B5EF4-FFF2-40B4-BE49-F238E27FC236}">
                <a16:creationId xmlns:a16="http://schemas.microsoft.com/office/drawing/2014/main" id="{E492AF66-FE72-E304-E846-6AC82283D5F8}"/>
              </a:ext>
            </a:extLst>
          </p:cNvPr>
          <p:cNvCxnSpPr>
            <a:cxnSpLocks/>
          </p:cNvCxnSpPr>
          <p:nvPr userDrawn="1"/>
        </p:nvCxnSpPr>
        <p:spPr>
          <a:xfrm>
            <a:off x="4324477" y="6038900"/>
            <a:ext cx="3868301" cy="192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 4">
            <a:extLst>
              <a:ext uri="{FF2B5EF4-FFF2-40B4-BE49-F238E27FC236}">
                <a16:creationId xmlns:a16="http://schemas.microsoft.com/office/drawing/2014/main" id="{F07027EF-F108-C0FE-CEA2-63A932C34953}"/>
              </a:ext>
            </a:extLst>
          </p:cNvPr>
          <p:cNvGrpSpPr/>
          <p:nvPr userDrawn="1"/>
        </p:nvGrpSpPr>
        <p:grpSpPr>
          <a:xfrm>
            <a:off x="1244303" y="6266849"/>
            <a:ext cx="9576097" cy="365126"/>
            <a:chOff x="1244303" y="6266849"/>
            <a:chExt cx="9576097" cy="365126"/>
          </a:xfrm>
        </p:grpSpPr>
        <p:sp>
          <p:nvSpPr>
            <p:cNvPr id="13" name="Alt Bilgi Yer Tutucusu 4">
              <a:extLst>
                <a:ext uri="{FF2B5EF4-FFF2-40B4-BE49-F238E27FC236}">
                  <a16:creationId xmlns:a16="http://schemas.microsoft.com/office/drawing/2014/main" id="{8AC9E36A-7491-73D1-940C-13B98F4D1FD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8077200" y="6266849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tr-TR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32.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Ulusal</a:t>
              </a:r>
              <a:r>
                <a:rPr lang="tr-TR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 </a:t>
              </a:r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Özel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Eğitim</a:t>
              </a:r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Kongresi</a:t>
              </a:r>
              <a:endParaRPr lang="en-US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Bahnschrift" panose="020B0502040204020203" pitchFamily="34" charset="0"/>
              </a:endParaRPr>
            </a:p>
          </p:txBody>
        </p:sp>
        <p:sp>
          <p:nvSpPr>
            <p:cNvPr id="14" name="Alt Bilgi Yer Tutucusu 4">
              <a:extLst>
                <a:ext uri="{FF2B5EF4-FFF2-40B4-BE49-F238E27FC236}">
                  <a16:creationId xmlns:a16="http://schemas.microsoft.com/office/drawing/2014/main" id="{90F3A63C-A8E2-C647-AD08-E9AA055C3BC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244303" y="6266850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tr-TR"/>
              </a:defPPr>
              <a:lvl1pPr marL="0" algn="r" defTabSz="914400" rtl="0" eaLnBrk="1" latinLnBrk="0" hangingPunct="1">
                <a:defRPr sz="1200" kern="1200">
                  <a:solidFill>
                    <a:schemeClr val="tx2">
                      <a:lumMod val="60000"/>
                      <a:lumOff val="40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b="1" dirty="0"/>
                <a:t>UOEK 2022</a:t>
              </a:r>
            </a:p>
          </p:txBody>
        </p:sp>
        <p:cxnSp>
          <p:nvCxnSpPr>
            <p:cNvPr id="17" name="Düz Bağlayıcı 16">
              <a:extLst>
                <a:ext uri="{FF2B5EF4-FFF2-40B4-BE49-F238E27FC236}">
                  <a16:creationId xmlns:a16="http://schemas.microsoft.com/office/drawing/2014/main" id="{F759C360-9250-BFCF-CA6E-802E58DCEE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928049" y="6382139"/>
              <a:ext cx="0" cy="180286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8" name="Resim 17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8356E6CE-B94E-F258-3CAB-D37207C627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2" t="921" r="8618" b="75081"/>
          <a:stretch/>
        </p:blipFill>
        <p:spPr>
          <a:xfrm>
            <a:off x="4089825" y="6027857"/>
            <a:ext cx="4474443" cy="76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6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C19F3-A6B0-26A0-DC49-4C1FA3223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61C4C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B88194-9DFD-61C2-837A-C47B565F8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2235113-89DD-9357-2C69-329F90674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143778F-551E-9B06-6E0C-DB28640508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013374C-496F-83CA-DEBD-653EAECDB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Bahnschrift" panose="020B0502040204020203" pitchFamily="34" charset="0"/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0" name="Dikdörtgen: Çapraz Köşeleri Yuvarlatılmış 9">
            <a:extLst>
              <a:ext uri="{FF2B5EF4-FFF2-40B4-BE49-F238E27FC236}">
                <a16:creationId xmlns:a16="http://schemas.microsoft.com/office/drawing/2014/main" id="{95881537-1152-A9E8-02D8-7C1ABFEFCD94}"/>
              </a:ext>
            </a:extLst>
          </p:cNvPr>
          <p:cNvSpPr/>
          <p:nvPr userDrawn="1"/>
        </p:nvSpPr>
        <p:spPr>
          <a:xfrm>
            <a:off x="11701670" y="139941"/>
            <a:ext cx="490330" cy="450366"/>
          </a:xfrm>
          <a:prstGeom prst="round2DiagRect">
            <a:avLst/>
          </a:prstGeom>
          <a:solidFill>
            <a:srgbClr val="73C2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Slayt Numarası Yer Tutucusu 5">
            <a:extLst>
              <a:ext uri="{FF2B5EF4-FFF2-40B4-BE49-F238E27FC236}">
                <a16:creationId xmlns:a16="http://schemas.microsoft.com/office/drawing/2014/main" id="{072A00A3-5363-3C10-4C0E-6F0B505B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182562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fld id="{DE2607BF-03EF-4F97-9474-C8768DAA29DE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17" name="Düz Bağlayıcı 16">
            <a:extLst>
              <a:ext uri="{FF2B5EF4-FFF2-40B4-BE49-F238E27FC236}">
                <a16:creationId xmlns:a16="http://schemas.microsoft.com/office/drawing/2014/main" id="{B10D6842-9FB7-CE2F-D1AB-3C07F574678F}"/>
              </a:ext>
            </a:extLst>
          </p:cNvPr>
          <p:cNvCxnSpPr>
            <a:cxnSpLocks/>
          </p:cNvCxnSpPr>
          <p:nvPr userDrawn="1"/>
        </p:nvCxnSpPr>
        <p:spPr>
          <a:xfrm>
            <a:off x="4324477" y="6038900"/>
            <a:ext cx="3868301" cy="192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 6">
            <a:extLst>
              <a:ext uri="{FF2B5EF4-FFF2-40B4-BE49-F238E27FC236}">
                <a16:creationId xmlns:a16="http://schemas.microsoft.com/office/drawing/2014/main" id="{8391C70D-2CFB-0C3A-26EE-FF480D319985}"/>
              </a:ext>
            </a:extLst>
          </p:cNvPr>
          <p:cNvGrpSpPr/>
          <p:nvPr userDrawn="1"/>
        </p:nvGrpSpPr>
        <p:grpSpPr>
          <a:xfrm>
            <a:off x="1244303" y="6266849"/>
            <a:ext cx="9576097" cy="365126"/>
            <a:chOff x="1244303" y="6266849"/>
            <a:chExt cx="9576097" cy="365126"/>
          </a:xfrm>
        </p:grpSpPr>
        <p:sp>
          <p:nvSpPr>
            <p:cNvPr id="14" name="Alt Bilgi Yer Tutucusu 4">
              <a:extLst>
                <a:ext uri="{FF2B5EF4-FFF2-40B4-BE49-F238E27FC236}">
                  <a16:creationId xmlns:a16="http://schemas.microsoft.com/office/drawing/2014/main" id="{A95A811D-A90F-A5FE-F35F-EA8E639A3100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8077200" y="6266849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tr-TR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32.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Ulusal</a:t>
              </a:r>
              <a:r>
                <a:rPr lang="tr-TR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 </a:t>
              </a:r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Özel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Eğitim</a:t>
              </a:r>
              <a:r>
                <a:rPr lang="en-US" b="1" i="0" dirty="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 </a:t>
              </a:r>
              <a:r>
                <a:rPr lang="en-US" b="1" i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Bahnschrift" panose="020B0502040204020203" pitchFamily="34" charset="0"/>
                </a:rPr>
                <a:t>Kongresi</a:t>
              </a:r>
              <a:endParaRPr lang="en-US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Bahnschrift" panose="020B0502040204020203" pitchFamily="34" charset="0"/>
              </a:endParaRPr>
            </a:p>
          </p:txBody>
        </p:sp>
        <p:sp>
          <p:nvSpPr>
            <p:cNvPr id="18" name="Alt Bilgi Yer Tutucusu 4">
              <a:extLst>
                <a:ext uri="{FF2B5EF4-FFF2-40B4-BE49-F238E27FC236}">
                  <a16:creationId xmlns:a16="http://schemas.microsoft.com/office/drawing/2014/main" id="{A398239A-D44D-B6DD-5312-A6232DA8F064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244303" y="6266850"/>
              <a:ext cx="27432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tr-TR"/>
              </a:defPPr>
              <a:lvl1pPr marL="0" algn="r" defTabSz="914400" rtl="0" eaLnBrk="1" latinLnBrk="0" hangingPunct="1">
                <a:defRPr sz="1200" kern="1200">
                  <a:solidFill>
                    <a:schemeClr val="tx2">
                      <a:lumMod val="60000"/>
                      <a:lumOff val="40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b="1" dirty="0"/>
                <a:t>UOEK 2022</a:t>
              </a:r>
            </a:p>
          </p:txBody>
        </p:sp>
        <p:cxnSp>
          <p:nvCxnSpPr>
            <p:cNvPr id="19" name="Düz Bağlayıcı 18">
              <a:extLst>
                <a:ext uri="{FF2B5EF4-FFF2-40B4-BE49-F238E27FC236}">
                  <a16:creationId xmlns:a16="http://schemas.microsoft.com/office/drawing/2014/main" id="{56FF9AF3-08BF-6C28-75E6-01480308C83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928049" y="6382139"/>
              <a:ext cx="0" cy="180286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0" name="Resim 19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EE4E013D-7939-782A-15CD-461B3B0564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2" t="921" r="8618" b="75081"/>
          <a:stretch/>
        </p:blipFill>
        <p:spPr>
          <a:xfrm>
            <a:off x="4089825" y="6027857"/>
            <a:ext cx="4474443" cy="76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09BC28-9E7A-8550-A6F9-2D530162B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F4E9D38-4295-DAD2-01A9-F6C377880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79DEA08-15C0-CC80-3E61-DF9021618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3C76848-F2CD-5825-2936-54BD220B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7BF-03EF-4F97-9474-C8768DAA29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91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B1C718E-8995-AB67-E8FC-E6B8F0F32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968B10F-34FB-8BB1-A371-AAAD22D37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8926E23-55F2-8EEA-3177-475C4810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7BF-03EF-4F97-9474-C8768DAA29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59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2AE2E3-7DEB-8297-01DC-9AC953450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774E87F-D24C-9C1B-9C56-8D9C04905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851D72-7C4C-FDF7-CB8F-F0555A34F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3A71584-22F5-ED0C-A8E6-36C61246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15B875-A438-2314-A3E7-52D09A10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7BF-03EF-4F97-9474-C8768DAA29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74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7AB03A8-CFEA-5C27-926C-A030ABABD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08DBDE4-DC0C-15C1-E2F6-AD0DD2A65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EDEF44-0BD5-B4D8-8437-99B31A98D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44605E-1A5B-22BF-38F2-8424ADDF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BF70C3-6C04-8F55-6395-8BAE3D14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7BF-03EF-4F97-9474-C8768DAA29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49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AF18A17-E6F5-9337-728E-282609EE0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FB7C5B3-BE00-488E-A3EC-E5E43A317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7FF094-83B3-09A7-908A-2101E324D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BBDBEE-4A40-B5B7-1AAD-6BA5141C2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13185F-D251-A144-27F5-4B848DCAC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607BF-03EF-4F97-9474-C8768DAA29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10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F52C7-9BBD-1E3C-2CCA-4A01C79C66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16052" y="4374717"/>
            <a:ext cx="6449899" cy="817173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38168D-6B90-70DB-1AF3-3483F8EF8D3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15975" y="5394325"/>
            <a:ext cx="10045700" cy="920750"/>
          </a:xfrm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81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D00CC898-44FA-6A66-9082-BE9FF7007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1627AF3-CEC1-9565-305E-F81165C04C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29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122FB1-D9F9-D97D-A618-D48CE5C20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94CF6A-5788-BDD5-4549-1F7514646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276E916-16AB-E8BB-27DA-E435F7A2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7BF-03EF-4F97-9474-C8768DAA29DE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632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EDD09057-0C68-9599-E76B-99812B37E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4E284C26-1A35-91FD-AE4E-692E112DC7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A04B80D-249C-73FA-333F-59946D5561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54309CA-4820-CFDB-6CD3-08398DE23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7BF-03EF-4F97-9474-C8768DAA29DE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9703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F4B69CB2-0A7C-7AD1-6C55-3BC58E073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DCAB92B-BFCE-0245-6262-DD2C8318E6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E4AA66-17E7-1EF5-703D-1E66F6F1D2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Metin Yer Tutucusu 6">
            <a:extLst>
              <a:ext uri="{FF2B5EF4-FFF2-40B4-BE49-F238E27FC236}">
                <a16:creationId xmlns:a16="http://schemas.microsoft.com/office/drawing/2014/main" id="{BCC93CCC-61DA-5F22-71C8-E02A36DD0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7678B0F1-0562-08FB-6C23-40FF26B586A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BB392864-9154-5D90-6736-E7629319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7BF-03EF-4F97-9474-C8768DAA29DE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0316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</Words>
  <Application>Microsoft Office PowerPoint</Application>
  <PresentationFormat>Geniş ekran</PresentationFormat>
  <Paragraphs>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Bahnschrift</vt:lpstr>
      <vt:lpstr>Bahnschrift SemiBold Condensed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Başlık</dc:title>
  <dc:creator>Gizem Yıldız</dc:creator>
  <cp:lastModifiedBy>Gizem Yıldız</cp:lastModifiedBy>
  <cp:revision>1</cp:revision>
  <dcterms:created xsi:type="dcterms:W3CDTF">2022-06-28T07:50:40Z</dcterms:created>
  <dcterms:modified xsi:type="dcterms:W3CDTF">2022-09-26T10:46:14Z</dcterms:modified>
</cp:coreProperties>
</file>